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7"/>
  </p:notesMasterIdLst>
  <p:sldIdLst>
    <p:sldId id="256" r:id="rId5"/>
    <p:sldId id="263" r:id="rId6"/>
    <p:sldId id="257" r:id="rId7"/>
    <p:sldId id="265" r:id="rId8"/>
    <p:sldId id="264" r:id="rId9"/>
    <p:sldId id="258" r:id="rId10"/>
    <p:sldId id="259" r:id="rId11"/>
    <p:sldId id="260" r:id="rId12"/>
    <p:sldId id="267" r:id="rId13"/>
    <p:sldId id="266"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4" r:id="rId27"/>
    <p:sldId id="285" r:id="rId28"/>
    <p:sldId id="280" r:id="rId29"/>
    <p:sldId id="281" r:id="rId30"/>
    <p:sldId id="282" r:id="rId31"/>
    <p:sldId id="283" r:id="rId32"/>
    <p:sldId id="287" r:id="rId33"/>
    <p:sldId id="286" r:id="rId34"/>
    <p:sldId id="261" r:id="rId35"/>
    <p:sldId id="262"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bit" id="{5752428F-BB68-40BC-B63C-B4C3B562377E}">
          <p14:sldIdLst>
            <p14:sldId id="256"/>
            <p14:sldId id="263"/>
            <p14:sldId id="257"/>
            <p14:sldId id="265"/>
            <p14:sldId id="264"/>
            <p14:sldId id="258"/>
          </p14:sldIdLst>
        </p14:section>
        <p14:section name="component testing" id="{13C7E92D-80D7-4920-8509-ECBB85090091}">
          <p14:sldIdLst>
            <p14:sldId id="259"/>
            <p14:sldId id="260"/>
            <p14:sldId id="267"/>
            <p14:sldId id="266"/>
            <p14:sldId id="268"/>
            <p14:sldId id="269"/>
            <p14:sldId id="270"/>
            <p14:sldId id="271"/>
            <p14:sldId id="273"/>
            <p14:sldId id="272"/>
            <p14:sldId id="274"/>
            <p14:sldId id="275"/>
            <p14:sldId id="276"/>
            <p14:sldId id="277"/>
            <p14:sldId id="278"/>
            <p14:sldId id="279"/>
            <p14:sldId id="284"/>
            <p14:sldId id="285"/>
            <p14:sldId id="280"/>
            <p14:sldId id="281"/>
            <p14:sldId id="282"/>
            <p14:sldId id="283"/>
            <p14:sldId id="287"/>
            <p14:sldId id="286"/>
          </p14:sldIdLst>
        </p14:section>
        <p14:section name="endbit" id="{C87F78D7-C127-418A-B7F3-358C78397AC6}">
          <p14:sldIdLst>
            <p14:sldId id="261"/>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C3C78-124B-466C-8FE1-23FD5A90EFF3}" v="4" dt="2023-05-17T09:43:57.921"/>
    <p1510:client id="{196C18A5-C876-3B81-5CD1-23CD4BAE601C}" v="689" dt="2023-05-23T10:56:04.690"/>
    <p1510:client id="{1FCCAD83-6666-5F95-3D45-61F65962B7EE}" v="5" dt="2023-05-22T08:14:10.352"/>
    <p1510:client id="{27515318-10E0-DD4F-1093-8442A527A48A}" v="287" dt="2023-05-21T03:35:16.226"/>
    <p1510:client id="{2C50332A-7737-936E-7DA5-FCEB92BAE891}" v="714" dt="2023-05-18T00:03:01.235"/>
    <p1510:client id="{597EAEB2-F50F-160F-61EB-A2437C088CEE}" v="129" dt="2023-05-18T00:12:22.906"/>
    <p1510:client id="{6E88F79A-04E8-2644-5D52-BBE8D04264AC}" v="8" dt="2023-05-17T09:17:16.146"/>
    <p1510:client id="{8F68B634-B665-3F9D-99A5-698FFF08637F}" v="70" dt="2023-05-24T01:06:09.093"/>
    <p1510:client id="{DC01E7D0-ECC4-24C5-E5BE-DE2A9FB64150}" v="54" dt="2023-05-17T10:21:52.792"/>
    <p1510:client id="{EEA164D0-AAA0-D66E-99E2-4DAFD6A87FD6}" v="491" dt="2023-05-18T10:08:26.858"/>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rdwulf Ulan" userId="S::18111@my.sanctamaria.school.nz::22607890-71d4-4bf2-b097-b426e6c19788" providerId="AD" clId="Web-{196C18A5-C876-3B81-5CD1-23CD4BAE601C}"/>
    <pc:docChg chg="addSld modSld sldOrd modSection">
      <pc:chgData name="Eardwulf Ulan" userId="S::18111@my.sanctamaria.school.nz::22607890-71d4-4bf2-b097-b426e6c19788" providerId="AD" clId="Web-{196C18A5-C876-3B81-5CD1-23CD4BAE601C}" dt="2023-05-23T10:56:03.299" v="622"/>
      <pc:docMkLst>
        <pc:docMk/>
      </pc:docMkLst>
      <pc:sldChg chg="addSp delSp modSp ord">
        <pc:chgData name="Eardwulf Ulan" userId="S::18111@my.sanctamaria.school.nz::22607890-71d4-4bf2-b097-b426e6c19788" providerId="AD" clId="Web-{196C18A5-C876-3B81-5CD1-23CD4BAE601C}" dt="2023-05-23T10:17:48.209" v="496" actId="20577"/>
        <pc:sldMkLst>
          <pc:docMk/>
          <pc:sldMk cId="4093940346" sldId="280"/>
        </pc:sldMkLst>
        <pc:spChg chg="mod">
          <ac:chgData name="Eardwulf Ulan" userId="S::18111@my.sanctamaria.school.nz::22607890-71d4-4bf2-b097-b426e6c19788" providerId="AD" clId="Web-{196C18A5-C876-3B81-5CD1-23CD4BAE601C}" dt="2023-05-23T10:17:48.209" v="496" actId="20577"/>
          <ac:spMkLst>
            <pc:docMk/>
            <pc:sldMk cId="4093940346" sldId="280"/>
            <ac:spMk id="73" creationId="{00000000-0000-0000-0000-000000000000}"/>
          </ac:spMkLst>
        </pc:spChg>
        <pc:picChg chg="add del mod">
          <ac:chgData name="Eardwulf Ulan" userId="S::18111@my.sanctamaria.school.nz::22607890-71d4-4bf2-b097-b426e6c19788" providerId="AD" clId="Web-{196C18A5-C876-3B81-5CD1-23CD4BAE601C}" dt="2023-05-23T09:07:37.833" v="17"/>
          <ac:picMkLst>
            <pc:docMk/>
            <pc:sldMk cId="4093940346" sldId="280"/>
            <ac:picMk id="2" creationId="{045C63A5-66D6-BF0C-3D57-D57B8E09C7C6}"/>
          </ac:picMkLst>
        </pc:picChg>
        <pc:picChg chg="add mod">
          <ac:chgData name="Eardwulf Ulan" userId="S::18111@my.sanctamaria.school.nz::22607890-71d4-4bf2-b097-b426e6c19788" providerId="AD" clId="Web-{196C18A5-C876-3B81-5CD1-23CD4BAE601C}" dt="2023-05-23T09:53:39.066" v="488" actId="14100"/>
          <ac:picMkLst>
            <pc:docMk/>
            <pc:sldMk cId="4093940346" sldId="280"/>
            <ac:picMk id="2" creationId="{954260CF-8100-0DA6-6812-7CD81DF4F51A}"/>
          </ac:picMkLst>
        </pc:picChg>
        <pc:picChg chg="add del mod">
          <ac:chgData name="Eardwulf Ulan" userId="S::18111@my.sanctamaria.school.nz::22607890-71d4-4bf2-b097-b426e6c19788" providerId="AD" clId="Web-{196C18A5-C876-3B81-5CD1-23CD4BAE601C}" dt="2023-05-23T09:07:40.161" v="18"/>
          <ac:picMkLst>
            <pc:docMk/>
            <pc:sldMk cId="4093940346" sldId="280"/>
            <ac:picMk id="3" creationId="{DC51E4DD-3AFD-EF22-ECE9-5529D3960428}"/>
          </ac:picMkLst>
        </pc:picChg>
        <pc:picChg chg="add del mod">
          <ac:chgData name="Eardwulf Ulan" userId="S::18111@my.sanctamaria.school.nz::22607890-71d4-4bf2-b097-b426e6c19788" providerId="AD" clId="Web-{196C18A5-C876-3B81-5CD1-23CD4BAE601C}" dt="2023-05-23T09:40:38.415" v="438"/>
          <ac:picMkLst>
            <pc:docMk/>
            <pc:sldMk cId="4093940346" sldId="280"/>
            <ac:picMk id="4" creationId="{A41A6D81-AFAC-35EB-0859-18DAA992F666}"/>
          </ac:picMkLst>
        </pc:picChg>
      </pc:sldChg>
      <pc:sldChg chg="addSp delSp modSp ord">
        <pc:chgData name="Eardwulf Ulan" userId="S::18111@my.sanctamaria.school.nz::22607890-71d4-4bf2-b097-b426e6c19788" providerId="AD" clId="Web-{196C18A5-C876-3B81-5CD1-23CD4BAE601C}" dt="2023-05-23T10:56:03.299" v="622"/>
        <pc:sldMkLst>
          <pc:docMk/>
          <pc:sldMk cId="3748886745" sldId="281"/>
        </pc:sldMkLst>
        <pc:spChg chg="add mod">
          <ac:chgData name="Eardwulf Ulan" userId="S::18111@my.sanctamaria.school.nz::22607890-71d4-4bf2-b097-b426e6c19788" providerId="AD" clId="Web-{196C18A5-C876-3B81-5CD1-23CD4BAE601C}" dt="2023-05-23T09:21:24.721" v="434" actId="1076"/>
          <ac:spMkLst>
            <pc:docMk/>
            <pc:sldMk cId="3748886745" sldId="281"/>
            <ac:spMk id="5" creationId="{E60AFFC0-646A-EA1F-3C54-8059D9B7D275}"/>
          </ac:spMkLst>
        </pc:spChg>
        <pc:spChg chg="add del">
          <ac:chgData name="Eardwulf Ulan" userId="S::18111@my.sanctamaria.school.nz::22607890-71d4-4bf2-b097-b426e6c19788" providerId="AD" clId="Web-{196C18A5-C876-3B81-5CD1-23CD4BAE601C}" dt="2023-05-23T09:21:04.049" v="426"/>
          <ac:spMkLst>
            <pc:docMk/>
            <pc:sldMk cId="3748886745" sldId="281"/>
            <ac:spMk id="7" creationId="{726B3A1C-DAD7-38E8-E8E8-9E993A589038}"/>
          </ac:spMkLst>
        </pc:spChg>
        <pc:spChg chg="add mod">
          <ac:chgData name="Eardwulf Ulan" userId="S::18111@my.sanctamaria.school.nz::22607890-71d4-4bf2-b097-b426e6c19788" providerId="AD" clId="Web-{196C18A5-C876-3B81-5CD1-23CD4BAE601C}" dt="2023-05-23T09:21:21.315" v="433" actId="1076"/>
          <ac:spMkLst>
            <pc:docMk/>
            <pc:sldMk cId="3748886745" sldId="281"/>
            <ac:spMk id="9" creationId="{1BBDE891-B925-189F-C35C-430AC547EE36}"/>
          </ac:spMkLst>
        </pc:spChg>
        <pc:spChg chg="mod">
          <ac:chgData name="Eardwulf Ulan" userId="S::18111@my.sanctamaria.school.nz::22607890-71d4-4bf2-b097-b426e6c19788" providerId="AD" clId="Web-{196C18A5-C876-3B81-5CD1-23CD4BAE601C}" dt="2023-05-23T10:17:45.771" v="495" actId="20577"/>
          <ac:spMkLst>
            <pc:docMk/>
            <pc:sldMk cId="3748886745" sldId="281"/>
            <ac:spMk id="78" creationId="{00000000-0000-0000-0000-000000000000}"/>
          </ac:spMkLst>
        </pc:spChg>
        <pc:graphicFrameChg chg="mod modGraphic">
          <ac:chgData name="Eardwulf Ulan" userId="S::18111@my.sanctamaria.school.nz::22607890-71d4-4bf2-b097-b426e6c19788" providerId="AD" clId="Web-{196C18A5-C876-3B81-5CD1-23CD4BAE601C}" dt="2023-05-23T10:56:03.299" v="622"/>
          <ac:graphicFrameMkLst>
            <pc:docMk/>
            <pc:sldMk cId="3748886745" sldId="281"/>
            <ac:graphicFrameMk id="79" creationId="{00000000-0000-0000-0000-000000000000}"/>
          </ac:graphicFrameMkLst>
        </pc:graphicFrameChg>
        <pc:picChg chg="add mod">
          <ac:chgData name="Eardwulf Ulan" userId="S::18111@my.sanctamaria.school.nz::22607890-71d4-4bf2-b097-b426e6c19788" providerId="AD" clId="Web-{196C18A5-C876-3B81-5CD1-23CD4BAE601C}" dt="2023-05-23T09:20:08.391" v="408" actId="1076"/>
          <ac:picMkLst>
            <pc:docMk/>
            <pc:sldMk cId="3748886745" sldId="281"/>
            <ac:picMk id="2" creationId="{E0E365C1-D277-41BF-DC93-DC408D1D301D}"/>
          </ac:picMkLst>
        </pc:picChg>
        <pc:picChg chg="add del mod">
          <ac:chgData name="Eardwulf Ulan" userId="S::18111@my.sanctamaria.school.nz::22607890-71d4-4bf2-b097-b426e6c19788" providerId="AD" clId="Web-{196C18A5-C876-3B81-5CD1-23CD4BAE601C}" dt="2023-05-23T10:55:12.204" v="534"/>
          <ac:picMkLst>
            <pc:docMk/>
            <pc:sldMk cId="3748886745" sldId="281"/>
            <ac:picMk id="3" creationId="{52BD2426-1802-BD36-D418-8C2FC6EA7696}"/>
          </ac:picMkLst>
        </pc:picChg>
        <pc:picChg chg="add mod">
          <ac:chgData name="Eardwulf Ulan" userId="S::18111@my.sanctamaria.school.nz::22607890-71d4-4bf2-b097-b426e6c19788" providerId="AD" clId="Web-{196C18A5-C876-3B81-5CD1-23CD4BAE601C}" dt="2023-05-23T10:55:16.532" v="536" actId="1076"/>
          <ac:picMkLst>
            <pc:docMk/>
            <pc:sldMk cId="3748886745" sldId="281"/>
            <ac:picMk id="4" creationId="{52279DEB-E589-ADB7-D229-281BCD7116AB}"/>
          </ac:picMkLst>
        </pc:picChg>
      </pc:sldChg>
      <pc:sldChg chg="addSp modSp add ord replId">
        <pc:chgData name="Eardwulf Ulan" userId="S::18111@my.sanctamaria.school.nz::22607890-71d4-4bf2-b097-b426e6c19788" providerId="AD" clId="Web-{196C18A5-C876-3B81-5CD1-23CD4BAE601C}" dt="2023-05-23T10:43:17.713" v="502" actId="14100"/>
        <pc:sldMkLst>
          <pc:docMk/>
          <pc:sldMk cId="2457262423" sldId="282"/>
        </pc:sldMkLst>
        <pc:spChg chg="mod">
          <ac:chgData name="Eardwulf Ulan" userId="S::18111@my.sanctamaria.school.nz::22607890-71d4-4bf2-b097-b426e6c19788" providerId="AD" clId="Web-{196C18A5-C876-3B81-5CD1-23CD4BAE601C}" dt="2023-05-23T10:17:40.490" v="494" actId="20577"/>
          <ac:spMkLst>
            <pc:docMk/>
            <pc:sldMk cId="2457262423" sldId="282"/>
            <ac:spMk id="73" creationId="{00000000-0000-0000-0000-000000000000}"/>
          </ac:spMkLst>
        </pc:spChg>
        <pc:picChg chg="add mod">
          <ac:chgData name="Eardwulf Ulan" userId="S::18111@my.sanctamaria.school.nz::22607890-71d4-4bf2-b097-b426e6c19788" providerId="AD" clId="Web-{196C18A5-C876-3B81-5CD1-23CD4BAE601C}" dt="2023-05-23T10:43:17.713" v="502" actId="14100"/>
          <ac:picMkLst>
            <pc:docMk/>
            <pc:sldMk cId="2457262423" sldId="282"/>
            <ac:picMk id="2" creationId="{971FB88A-D052-9861-26FE-87BFE3A5BFE5}"/>
          </ac:picMkLst>
        </pc:picChg>
      </pc:sldChg>
      <pc:sldChg chg="add replId">
        <pc:chgData name="Eardwulf Ulan" userId="S::18111@my.sanctamaria.school.nz::22607890-71d4-4bf2-b097-b426e6c19788" providerId="AD" clId="Web-{196C18A5-C876-3B81-5CD1-23CD4BAE601C}" dt="2023-05-23T09:06:18.127" v="1"/>
        <pc:sldMkLst>
          <pc:docMk/>
          <pc:sldMk cId="2039554255" sldId="283"/>
        </pc:sldMkLst>
      </pc:sldChg>
      <pc:sldChg chg="add replId">
        <pc:chgData name="Eardwulf Ulan" userId="S::18111@my.sanctamaria.school.nz::22607890-71d4-4bf2-b097-b426e6c19788" providerId="AD" clId="Web-{196C18A5-C876-3B81-5CD1-23CD4BAE601C}" dt="2023-05-23T09:40:31.227" v="435"/>
        <pc:sldMkLst>
          <pc:docMk/>
          <pc:sldMk cId="814577977" sldId="284"/>
        </pc:sldMkLst>
      </pc:sldChg>
      <pc:sldChg chg="addSp delSp modSp add ord replId">
        <pc:chgData name="Eardwulf Ulan" userId="S::18111@my.sanctamaria.school.nz::22607890-71d4-4bf2-b097-b426e6c19788" providerId="AD" clId="Web-{196C18A5-C876-3B81-5CD1-23CD4BAE601C}" dt="2023-05-23T10:55:06.470" v="532" actId="1076"/>
        <pc:sldMkLst>
          <pc:docMk/>
          <pc:sldMk cId="220571534" sldId="285"/>
        </pc:sldMkLst>
        <pc:spChg chg="del">
          <ac:chgData name="Eardwulf Ulan" userId="S::18111@my.sanctamaria.school.nz::22607890-71d4-4bf2-b097-b426e6c19788" providerId="AD" clId="Web-{196C18A5-C876-3B81-5CD1-23CD4BAE601C}" dt="2023-05-23T10:50:08.367" v="522"/>
          <ac:spMkLst>
            <pc:docMk/>
            <pc:sldMk cId="220571534" sldId="285"/>
            <ac:spMk id="5" creationId="{E60AFFC0-646A-EA1F-3C54-8059D9B7D275}"/>
          </ac:spMkLst>
        </pc:spChg>
        <pc:spChg chg="add del mod">
          <ac:chgData name="Eardwulf Ulan" userId="S::18111@my.sanctamaria.school.nz::22607890-71d4-4bf2-b097-b426e6c19788" providerId="AD" clId="Web-{196C18A5-C876-3B81-5CD1-23CD4BAE601C}" dt="2023-05-23T10:49:12.709" v="509"/>
          <ac:spMkLst>
            <pc:docMk/>
            <pc:sldMk cId="220571534" sldId="285"/>
            <ac:spMk id="7" creationId="{58E07322-99EC-9627-154F-EC830C774A4C}"/>
          </ac:spMkLst>
        </pc:spChg>
        <pc:spChg chg="del mod">
          <ac:chgData name="Eardwulf Ulan" userId="S::18111@my.sanctamaria.school.nz::22607890-71d4-4bf2-b097-b426e6c19788" providerId="AD" clId="Web-{196C18A5-C876-3B81-5CD1-23CD4BAE601C}" dt="2023-05-23T10:50:11.304" v="523"/>
          <ac:spMkLst>
            <pc:docMk/>
            <pc:sldMk cId="220571534" sldId="285"/>
            <ac:spMk id="9" creationId="{1BBDE891-B925-189F-C35C-430AC547EE36}"/>
          </ac:spMkLst>
        </pc:spChg>
        <pc:picChg chg="del mod">
          <ac:chgData name="Eardwulf Ulan" userId="S::18111@my.sanctamaria.school.nz::22607890-71d4-4bf2-b097-b426e6c19788" providerId="AD" clId="Web-{196C18A5-C876-3B81-5CD1-23CD4BAE601C}" dt="2023-05-23T10:49:57.273" v="517"/>
          <ac:picMkLst>
            <pc:docMk/>
            <pc:sldMk cId="220571534" sldId="285"/>
            <ac:picMk id="2" creationId="{E0E365C1-D277-41BF-DC93-DC408D1D301D}"/>
          </ac:picMkLst>
        </pc:picChg>
        <pc:picChg chg="del">
          <ac:chgData name="Eardwulf Ulan" userId="S::18111@my.sanctamaria.school.nz::22607890-71d4-4bf2-b097-b426e6c19788" providerId="AD" clId="Web-{196C18A5-C876-3B81-5CD1-23CD4BAE601C}" dt="2023-05-23T09:40:40.790" v="439"/>
          <ac:picMkLst>
            <pc:docMk/>
            <pc:sldMk cId="220571534" sldId="285"/>
            <ac:picMk id="3" creationId="{52BD2426-1802-BD36-D418-8C2FC6EA7696}"/>
          </ac:picMkLst>
        </pc:picChg>
        <pc:picChg chg="add del mod">
          <ac:chgData name="Eardwulf Ulan" userId="S::18111@my.sanctamaria.school.nz::22607890-71d4-4bf2-b097-b426e6c19788" providerId="AD" clId="Web-{196C18A5-C876-3B81-5CD1-23CD4BAE601C}" dt="2023-05-23T10:55:04.688" v="531"/>
          <ac:picMkLst>
            <pc:docMk/>
            <pc:sldMk cId="220571534" sldId="285"/>
            <ac:picMk id="3" creationId="{AC13B66D-7660-88AA-A62C-7358C5821BED}"/>
          </ac:picMkLst>
        </pc:picChg>
        <pc:picChg chg="add del mod">
          <ac:chgData name="Eardwulf Ulan" userId="S::18111@my.sanctamaria.school.nz::22607890-71d4-4bf2-b097-b426e6c19788" providerId="AD" clId="Web-{196C18A5-C876-3B81-5CD1-23CD4BAE601C}" dt="2023-05-23T09:44:14.516" v="449"/>
          <ac:picMkLst>
            <pc:docMk/>
            <pc:sldMk cId="220571534" sldId="285"/>
            <ac:picMk id="4" creationId="{3DE45B23-DA70-5901-583B-B5F267E905D2}"/>
          </ac:picMkLst>
        </pc:picChg>
        <pc:picChg chg="add mod">
          <ac:chgData name="Eardwulf Ulan" userId="S::18111@my.sanctamaria.school.nz::22607890-71d4-4bf2-b097-b426e6c19788" providerId="AD" clId="Web-{196C18A5-C876-3B81-5CD1-23CD4BAE601C}" dt="2023-05-23T10:50:27.899" v="526" actId="14100"/>
          <ac:picMkLst>
            <pc:docMk/>
            <pc:sldMk cId="220571534" sldId="285"/>
            <ac:picMk id="4" creationId="{8E98C140-A6CE-81BC-C00A-16BB38A64E0A}"/>
          </ac:picMkLst>
        </pc:picChg>
        <pc:picChg chg="add del mod">
          <ac:chgData name="Eardwulf Ulan" userId="S::18111@my.sanctamaria.school.nz::22607890-71d4-4bf2-b097-b426e6c19788" providerId="AD" clId="Web-{196C18A5-C876-3B81-5CD1-23CD4BAE601C}" dt="2023-05-23T10:48:59.724" v="504"/>
          <ac:picMkLst>
            <pc:docMk/>
            <pc:sldMk cId="220571534" sldId="285"/>
            <ac:picMk id="6" creationId="{4BD8DE71-A7B0-0F45-D66F-563970C2DE3C}"/>
          </ac:picMkLst>
        </pc:picChg>
        <pc:picChg chg="add mod">
          <ac:chgData name="Eardwulf Ulan" userId="S::18111@my.sanctamaria.school.nz::22607890-71d4-4bf2-b097-b426e6c19788" providerId="AD" clId="Web-{196C18A5-C876-3B81-5CD1-23CD4BAE601C}" dt="2023-05-23T10:55:06.470" v="532" actId="1076"/>
          <ac:picMkLst>
            <pc:docMk/>
            <pc:sldMk cId="220571534" sldId="285"/>
            <ac:picMk id="10" creationId="{8116F166-B98F-A179-1213-DB6D5BCE5B8E}"/>
          </ac:picMkLst>
        </pc:picChg>
      </pc:sldChg>
      <pc:sldChg chg="add replId">
        <pc:chgData name="Eardwulf Ulan" userId="S::18111@my.sanctamaria.school.nz::22607890-71d4-4bf2-b097-b426e6c19788" providerId="AD" clId="Web-{196C18A5-C876-3B81-5CD1-23CD4BAE601C}" dt="2023-05-23T09:55:22.398" v="489"/>
        <pc:sldMkLst>
          <pc:docMk/>
          <pc:sldMk cId="3625420132" sldId="286"/>
        </pc:sldMkLst>
      </pc:sldChg>
      <pc:sldChg chg="add ord replId">
        <pc:chgData name="Eardwulf Ulan" userId="S::18111@my.sanctamaria.school.nz::22607890-71d4-4bf2-b097-b426e6c19788" providerId="AD" clId="Web-{196C18A5-C876-3B81-5CD1-23CD4BAE601C}" dt="2023-05-23T09:55:25.507" v="491"/>
        <pc:sldMkLst>
          <pc:docMk/>
          <pc:sldMk cId="1896484878" sldId="287"/>
        </pc:sldMkLst>
      </pc:sldChg>
    </pc:docChg>
  </pc:docChgLst>
  <pc:docChgLst>
    <pc:chgData name="Eardwulf Ulan" userId="S::18111@my.sanctamaria.school.nz::22607890-71d4-4bf2-b097-b426e6c19788" providerId="AD" clId="Web-{1FCCAD83-6666-5F95-3D45-61F65962B7EE}"/>
    <pc:docChg chg="modSld">
      <pc:chgData name="Eardwulf Ulan" userId="S::18111@my.sanctamaria.school.nz::22607890-71d4-4bf2-b097-b426e6c19788" providerId="AD" clId="Web-{1FCCAD83-6666-5F95-3D45-61F65962B7EE}" dt="2023-05-22T08:14:10.352" v="4" actId="1076"/>
      <pc:docMkLst>
        <pc:docMk/>
      </pc:docMkLst>
      <pc:sldChg chg="modSp">
        <pc:chgData name="Eardwulf Ulan" userId="S::18111@my.sanctamaria.school.nz::22607890-71d4-4bf2-b097-b426e6c19788" providerId="AD" clId="Web-{1FCCAD83-6666-5F95-3D45-61F65962B7EE}" dt="2023-05-22T08:14:10.352" v="4" actId="1076"/>
        <pc:sldMkLst>
          <pc:docMk/>
          <pc:sldMk cId="2665935881" sldId="277"/>
        </pc:sldMkLst>
        <pc:spChg chg="mod">
          <ac:chgData name="Eardwulf Ulan" userId="S::18111@my.sanctamaria.school.nz::22607890-71d4-4bf2-b097-b426e6c19788" providerId="AD" clId="Web-{1FCCAD83-6666-5F95-3D45-61F65962B7EE}" dt="2023-05-22T08:14:10.352" v="4" actId="1076"/>
          <ac:spMkLst>
            <pc:docMk/>
            <pc:sldMk cId="2665935881" sldId="277"/>
            <ac:spMk id="78" creationId="{00000000-0000-0000-0000-000000000000}"/>
          </ac:spMkLst>
        </pc:spChg>
      </pc:sldChg>
      <pc:sldChg chg="modSp">
        <pc:chgData name="Eardwulf Ulan" userId="S::18111@my.sanctamaria.school.nz::22607890-71d4-4bf2-b097-b426e6c19788" providerId="AD" clId="Web-{1FCCAD83-6666-5F95-3D45-61F65962B7EE}" dt="2023-05-22T08:13:08.679" v="2" actId="20577"/>
        <pc:sldMkLst>
          <pc:docMk/>
          <pc:sldMk cId="2047372433" sldId="279"/>
        </pc:sldMkLst>
        <pc:spChg chg="mod">
          <ac:chgData name="Eardwulf Ulan" userId="S::18111@my.sanctamaria.school.nz::22607890-71d4-4bf2-b097-b426e6c19788" providerId="AD" clId="Web-{1FCCAD83-6666-5F95-3D45-61F65962B7EE}" dt="2023-05-22T08:13:08.679" v="2" actId="20577"/>
          <ac:spMkLst>
            <pc:docMk/>
            <pc:sldMk cId="2047372433" sldId="279"/>
            <ac:spMk id="78" creationId="{00000000-0000-0000-0000-000000000000}"/>
          </ac:spMkLst>
        </pc:spChg>
      </pc:sldChg>
    </pc:docChg>
  </pc:docChgLst>
  <pc:docChgLst>
    <pc:chgData name="Eardwulf Ulan" userId="S::18111@my.sanctamaria.school.nz::22607890-71d4-4bf2-b097-b426e6c19788" providerId="AD" clId="Web-{8F68B634-B665-3F9D-99A5-698FFF08637F}"/>
    <pc:docChg chg="modSld">
      <pc:chgData name="Eardwulf Ulan" userId="S::18111@my.sanctamaria.school.nz::22607890-71d4-4bf2-b097-b426e6c19788" providerId="AD" clId="Web-{8F68B634-B665-3F9D-99A5-698FFF08637F}" dt="2023-05-24T01:06:09.093" v="59" actId="1076"/>
      <pc:docMkLst>
        <pc:docMk/>
      </pc:docMkLst>
      <pc:sldChg chg="modSp">
        <pc:chgData name="Eardwulf Ulan" userId="S::18111@my.sanctamaria.school.nz::22607890-71d4-4bf2-b097-b426e6c19788" providerId="AD" clId="Web-{8F68B634-B665-3F9D-99A5-698FFF08637F}" dt="2023-05-24T01:05:45.404" v="47" actId="1076"/>
        <pc:sldMkLst>
          <pc:docMk/>
          <pc:sldMk cId="3748886745" sldId="281"/>
        </pc:sldMkLst>
        <pc:spChg chg="mod">
          <ac:chgData name="Eardwulf Ulan" userId="S::18111@my.sanctamaria.school.nz::22607890-71d4-4bf2-b097-b426e6c19788" providerId="AD" clId="Web-{8F68B634-B665-3F9D-99A5-698FFF08637F}" dt="2023-05-24T01:05:41.278" v="46" actId="1076"/>
          <ac:spMkLst>
            <pc:docMk/>
            <pc:sldMk cId="3748886745" sldId="281"/>
            <ac:spMk id="5" creationId="{E60AFFC0-646A-EA1F-3C54-8059D9B7D275}"/>
          </ac:spMkLst>
        </pc:spChg>
        <pc:spChg chg="mod">
          <ac:chgData name="Eardwulf Ulan" userId="S::18111@my.sanctamaria.school.nz::22607890-71d4-4bf2-b097-b426e6c19788" providerId="AD" clId="Web-{8F68B634-B665-3F9D-99A5-698FFF08637F}" dt="2023-05-24T01:05:45.404" v="47" actId="1076"/>
          <ac:spMkLst>
            <pc:docMk/>
            <pc:sldMk cId="3748886745" sldId="281"/>
            <ac:spMk id="9" creationId="{1BBDE891-B925-189F-C35C-430AC547EE36}"/>
          </ac:spMkLst>
        </pc:spChg>
      </pc:sldChg>
      <pc:sldChg chg="addSp modSp">
        <pc:chgData name="Eardwulf Ulan" userId="S::18111@my.sanctamaria.school.nz::22607890-71d4-4bf2-b097-b426e6c19788" providerId="AD" clId="Web-{8F68B634-B665-3F9D-99A5-698FFF08637F}" dt="2023-05-24T01:06:09.093" v="59" actId="1076"/>
        <pc:sldMkLst>
          <pc:docMk/>
          <pc:sldMk cId="2039554255" sldId="283"/>
        </pc:sldMkLst>
        <pc:spChg chg="add mod">
          <ac:chgData name="Eardwulf Ulan" userId="S::18111@my.sanctamaria.school.nz::22607890-71d4-4bf2-b097-b426e6c19788" providerId="AD" clId="Web-{8F68B634-B665-3F9D-99A5-698FFF08637F}" dt="2023-05-24T01:06:09.093" v="59" actId="1076"/>
          <ac:spMkLst>
            <pc:docMk/>
            <pc:sldMk cId="2039554255" sldId="283"/>
            <ac:spMk id="5" creationId="{D5B8D552-706C-7B7A-F874-3F9AABE91D10}"/>
          </ac:spMkLst>
        </pc:spChg>
        <pc:spChg chg="add mod">
          <ac:chgData name="Eardwulf Ulan" userId="S::18111@my.sanctamaria.school.nz::22607890-71d4-4bf2-b097-b426e6c19788" providerId="AD" clId="Web-{8F68B634-B665-3F9D-99A5-698FFF08637F}" dt="2023-05-24T01:06:06.921" v="58" actId="1076"/>
          <ac:spMkLst>
            <pc:docMk/>
            <pc:sldMk cId="2039554255" sldId="283"/>
            <ac:spMk id="7" creationId="{6080C8E4-EBB7-4F8E-6C66-2404EC8E27A0}"/>
          </ac:spMkLst>
        </pc:spChg>
        <pc:spChg chg="mod">
          <ac:chgData name="Eardwulf Ulan" userId="S::18111@my.sanctamaria.school.nz::22607890-71d4-4bf2-b097-b426e6c19788" providerId="AD" clId="Web-{8F68B634-B665-3F9D-99A5-698FFF08637F}" dt="2023-05-24T01:02:37.890" v="2" actId="20577"/>
          <ac:spMkLst>
            <pc:docMk/>
            <pc:sldMk cId="2039554255" sldId="283"/>
            <ac:spMk id="78" creationId="{00000000-0000-0000-0000-000000000000}"/>
          </ac:spMkLst>
        </pc:spChg>
        <pc:graphicFrameChg chg="mod modGraphic">
          <ac:chgData name="Eardwulf Ulan" userId="S::18111@my.sanctamaria.school.nz::22607890-71d4-4bf2-b097-b426e6c19788" providerId="AD" clId="Web-{8F68B634-B665-3F9D-99A5-698FFF08637F}" dt="2023-05-24T01:03:22.862" v="31"/>
          <ac:graphicFrameMkLst>
            <pc:docMk/>
            <pc:sldMk cId="2039554255" sldId="283"/>
            <ac:graphicFrameMk id="79" creationId="{00000000-0000-0000-0000-000000000000}"/>
          </ac:graphicFrameMkLst>
        </pc:graphicFrameChg>
        <pc:picChg chg="add mod">
          <ac:chgData name="Eardwulf Ulan" userId="S::18111@my.sanctamaria.school.nz::22607890-71d4-4bf2-b097-b426e6c19788" providerId="AD" clId="Web-{8F68B634-B665-3F9D-99A5-698FFF08637F}" dt="2023-05-24T01:04:41.290" v="42" actId="1076"/>
          <ac:picMkLst>
            <pc:docMk/>
            <pc:sldMk cId="2039554255" sldId="283"/>
            <ac:picMk id="2" creationId="{42589B72-A74F-048A-3C43-84B0C69DF70F}"/>
          </ac:picMkLst>
        </pc:picChg>
        <pc:picChg chg="add mod">
          <ac:chgData name="Eardwulf Ulan" userId="S::18111@my.sanctamaria.school.nz::22607890-71d4-4bf2-b097-b426e6c19788" providerId="AD" clId="Web-{8F68B634-B665-3F9D-99A5-698FFF08637F}" dt="2023-05-24T01:04:34.477" v="40" actId="1076"/>
          <ac:picMkLst>
            <pc:docMk/>
            <pc:sldMk cId="2039554255" sldId="283"/>
            <ac:picMk id="3" creationId="{A19647B7-709D-2B88-A350-CA116101C178}"/>
          </ac:picMkLst>
        </pc:picChg>
      </pc:sldChg>
    </pc:docChg>
  </pc:docChgLst>
  <pc:docChgLst>
    <pc:chgData name="Eardwulf Ulan" userId="S::18111@my.sanctamaria.school.nz::22607890-71d4-4bf2-b097-b426e6c19788" providerId="AD" clId="Web-{EEA164D0-AAA0-D66E-99E2-4DAFD6A87FD6}"/>
    <pc:docChg chg="addSld modSld sldOrd modSection">
      <pc:chgData name="Eardwulf Ulan" userId="S::18111@my.sanctamaria.school.nz::22607890-71d4-4bf2-b097-b426e6c19788" providerId="AD" clId="Web-{EEA164D0-AAA0-D66E-99E2-4DAFD6A87FD6}" dt="2023-05-18T10:08:26.858" v="393" actId="1076"/>
      <pc:docMkLst>
        <pc:docMk/>
      </pc:docMkLst>
      <pc:sldChg chg="modSp">
        <pc:chgData name="Eardwulf Ulan" userId="S::18111@my.sanctamaria.school.nz::22607890-71d4-4bf2-b097-b426e6c19788" providerId="AD" clId="Web-{EEA164D0-AAA0-D66E-99E2-4DAFD6A87FD6}" dt="2023-05-18T09:26:43.456" v="352"/>
        <pc:sldMkLst>
          <pc:docMk/>
          <pc:sldMk cId="0" sldId="260"/>
        </pc:sldMkLst>
        <pc:graphicFrameChg chg="mod modGraphic">
          <ac:chgData name="Eardwulf Ulan" userId="S::18111@my.sanctamaria.school.nz::22607890-71d4-4bf2-b097-b426e6c19788" providerId="AD" clId="Web-{EEA164D0-AAA0-D66E-99E2-4DAFD6A87FD6}" dt="2023-05-18T09:26:43.456" v="352"/>
          <ac:graphicFrameMkLst>
            <pc:docMk/>
            <pc:sldMk cId="0" sldId="260"/>
            <ac:graphicFrameMk id="79" creationId="{00000000-0000-0000-0000-000000000000}"/>
          </ac:graphicFrameMkLst>
        </pc:graphicFrameChg>
      </pc:sldChg>
      <pc:sldChg chg="modSp">
        <pc:chgData name="Eardwulf Ulan" userId="S::18111@my.sanctamaria.school.nz::22607890-71d4-4bf2-b097-b426e6c19788" providerId="AD" clId="Web-{EEA164D0-AAA0-D66E-99E2-4DAFD6A87FD6}" dt="2023-05-18T09:26:37.347" v="346"/>
        <pc:sldMkLst>
          <pc:docMk/>
          <pc:sldMk cId="1744829088" sldId="271"/>
        </pc:sldMkLst>
        <pc:graphicFrameChg chg="mod modGraphic">
          <ac:chgData name="Eardwulf Ulan" userId="S::18111@my.sanctamaria.school.nz::22607890-71d4-4bf2-b097-b426e6c19788" providerId="AD" clId="Web-{EEA164D0-AAA0-D66E-99E2-4DAFD6A87FD6}" dt="2023-05-18T09:26:37.347" v="346"/>
          <ac:graphicFrameMkLst>
            <pc:docMk/>
            <pc:sldMk cId="1744829088" sldId="271"/>
            <ac:graphicFrameMk id="79" creationId="{00000000-0000-0000-0000-000000000000}"/>
          </ac:graphicFrameMkLst>
        </pc:graphicFrameChg>
      </pc:sldChg>
      <pc:sldChg chg="addSp delSp modSp">
        <pc:chgData name="Eardwulf Ulan" userId="S::18111@my.sanctamaria.school.nz::22607890-71d4-4bf2-b097-b426e6c19788" providerId="AD" clId="Web-{EEA164D0-AAA0-D66E-99E2-4DAFD6A87FD6}" dt="2023-05-18T09:26:34.987" v="344"/>
        <pc:sldMkLst>
          <pc:docMk/>
          <pc:sldMk cId="1649247326" sldId="272"/>
        </pc:sldMkLst>
        <pc:spChg chg="add del mod">
          <ac:chgData name="Eardwulf Ulan" userId="S::18111@my.sanctamaria.school.nz::22607890-71d4-4bf2-b097-b426e6c19788" providerId="AD" clId="Web-{EEA164D0-AAA0-D66E-99E2-4DAFD6A87FD6}" dt="2023-05-18T08:21:58.650" v="101"/>
          <ac:spMkLst>
            <pc:docMk/>
            <pc:sldMk cId="1649247326" sldId="272"/>
            <ac:spMk id="5" creationId="{3B9EAB73-2F5A-B3FF-B73D-1F8E7AF6B965}"/>
          </ac:spMkLst>
        </pc:spChg>
        <pc:spChg chg="add">
          <ac:chgData name="Eardwulf Ulan" userId="S::18111@my.sanctamaria.school.nz::22607890-71d4-4bf2-b097-b426e6c19788" providerId="AD" clId="Web-{EEA164D0-AAA0-D66E-99E2-4DAFD6A87FD6}" dt="2023-05-18T08:22:00.150" v="102"/>
          <ac:spMkLst>
            <pc:docMk/>
            <pc:sldMk cId="1649247326" sldId="272"/>
            <ac:spMk id="6" creationId="{378EAFEE-9BF6-9448-18CD-A16E899C7EBE}"/>
          </ac:spMkLst>
        </pc:spChg>
        <pc:spChg chg="add mod">
          <ac:chgData name="Eardwulf Ulan" userId="S::18111@my.sanctamaria.school.nz::22607890-71d4-4bf2-b097-b426e6c19788" providerId="AD" clId="Web-{EEA164D0-AAA0-D66E-99E2-4DAFD6A87FD6}" dt="2023-05-18T08:22:11.931" v="109" actId="1076"/>
          <ac:spMkLst>
            <pc:docMk/>
            <pc:sldMk cId="1649247326" sldId="272"/>
            <ac:spMk id="7" creationId="{378EAFEE-9BF6-9448-18CD-A16E899C7EBE}"/>
          </ac:spMkLst>
        </pc:spChg>
        <pc:spChg chg="mod">
          <ac:chgData name="Eardwulf Ulan" userId="S::18111@my.sanctamaria.school.nz::22607890-71d4-4bf2-b097-b426e6c19788" providerId="AD" clId="Web-{EEA164D0-AAA0-D66E-99E2-4DAFD6A87FD6}" dt="2023-05-18T08:15:03.342" v="7" actId="20577"/>
          <ac:spMkLst>
            <pc:docMk/>
            <pc:sldMk cId="1649247326" sldId="272"/>
            <ac:spMk id="78" creationId="{00000000-0000-0000-0000-000000000000}"/>
          </ac:spMkLst>
        </pc:spChg>
        <pc:graphicFrameChg chg="mod modGraphic">
          <ac:chgData name="Eardwulf Ulan" userId="S::18111@my.sanctamaria.school.nz::22607890-71d4-4bf2-b097-b426e6c19788" providerId="AD" clId="Web-{EEA164D0-AAA0-D66E-99E2-4DAFD6A87FD6}" dt="2023-05-18T09:26:34.987" v="344"/>
          <ac:graphicFrameMkLst>
            <pc:docMk/>
            <pc:sldMk cId="1649247326" sldId="272"/>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21:02.383" v="82" actId="1076"/>
          <ac:picMkLst>
            <pc:docMk/>
            <pc:sldMk cId="1649247326" sldId="272"/>
            <ac:picMk id="2" creationId="{7D382FEC-BA22-385B-288A-A8F112038222}"/>
          </ac:picMkLst>
        </pc:picChg>
        <pc:picChg chg="add mod">
          <ac:chgData name="Eardwulf Ulan" userId="S::18111@my.sanctamaria.school.nz::22607890-71d4-4bf2-b097-b426e6c19788" providerId="AD" clId="Web-{EEA164D0-AAA0-D66E-99E2-4DAFD6A87FD6}" dt="2023-05-18T08:21:22.055" v="87" actId="1076"/>
          <ac:picMkLst>
            <pc:docMk/>
            <pc:sldMk cId="1649247326" sldId="272"/>
            <ac:picMk id="3" creationId="{8D25A59A-9139-DC47-D808-951BAD5B66F4}"/>
          </ac:picMkLst>
        </pc:picChg>
        <pc:picChg chg="add mod">
          <ac:chgData name="Eardwulf Ulan" userId="S::18111@my.sanctamaria.school.nz::22607890-71d4-4bf2-b097-b426e6c19788" providerId="AD" clId="Web-{EEA164D0-AAA0-D66E-99E2-4DAFD6A87FD6}" dt="2023-05-18T08:21:25.258" v="88" actId="1076"/>
          <ac:picMkLst>
            <pc:docMk/>
            <pc:sldMk cId="1649247326" sldId="272"/>
            <ac:picMk id="4" creationId="{68A22336-453A-D10B-8E13-C54BA32949EE}"/>
          </ac:picMkLst>
        </pc:picChg>
      </pc:sldChg>
      <pc:sldChg chg="addSp modSp">
        <pc:chgData name="Eardwulf Ulan" userId="S::18111@my.sanctamaria.school.nz::22607890-71d4-4bf2-b097-b426e6c19788" providerId="AD" clId="Web-{EEA164D0-AAA0-D66E-99E2-4DAFD6A87FD6}" dt="2023-05-18T08:18:38.582" v="16" actId="1076"/>
        <pc:sldMkLst>
          <pc:docMk/>
          <pc:sldMk cId="4142443043" sldId="273"/>
        </pc:sldMkLst>
        <pc:spChg chg="mod">
          <ac:chgData name="Eardwulf Ulan" userId="S::18111@my.sanctamaria.school.nz::22607890-71d4-4bf2-b097-b426e6c19788" providerId="AD" clId="Web-{EEA164D0-AAA0-D66E-99E2-4DAFD6A87FD6}" dt="2023-05-18T08:14:58.170" v="5" actId="20577"/>
          <ac:spMkLst>
            <pc:docMk/>
            <pc:sldMk cId="4142443043" sldId="273"/>
            <ac:spMk id="73" creationId="{00000000-0000-0000-0000-000000000000}"/>
          </ac:spMkLst>
        </pc:spChg>
        <pc:picChg chg="add mod">
          <ac:chgData name="Eardwulf Ulan" userId="S::18111@my.sanctamaria.school.nz::22607890-71d4-4bf2-b097-b426e6c19788" providerId="AD" clId="Web-{EEA164D0-AAA0-D66E-99E2-4DAFD6A87FD6}" dt="2023-05-18T08:18:38.582" v="16" actId="1076"/>
          <ac:picMkLst>
            <pc:docMk/>
            <pc:sldMk cId="4142443043" sldId="273"/>
            <ac:picMk id="2" creationId="{FD887152-09C6-2354-1AB6-C3BF4D22E33F}"/>
          </ac:picMkLst>
        </pc:picChg>
      </pc:sldChg>
      <pc:sldChg chg="addSp modSp add ord replId">
        <pc:chgData name="Eardwulf Ulan" userId="S::18111@my.sanctamaria.school.nz::22607890-71d4-4bf2-b097-b426e6c19788" providerId="AD" clId="Web-{EEA164D0-AAA0-D66E-99E2-4DAFD6A87FD6}" dt="2023-05-18T08:43:37.678" v="127" actId="14100"/>
        <pc:sldMkLst>
          <pc:docMk/>
          <pc:sldMk cId="2017980198" sldId="274"/>
        </pc:sldMkLst>
        <pc:spChg chg="mod">
          <ac:chgData name="Eardwulf Ulan" userId="S::18111@my.sanctamaria.school.nz::22607890-71d4-4bf2-b097-b426e6c19788" providerId="AD" clId="Web-{EEA164D0-AAA0-D66E-99E2-4DAFD6A87FD6}" dt="2023-05-18T08:36:01.694" v="114" actId="20577"/>
          <ac:spMkLst>
            <pc:docMk/>
            <pc:sldMk cId="2017980198" sldId="274"/>
            <ac:spMk id="73" creationId="{00000000-0000-0000-0000-000000000000}"/>
          </ac:spMkLst>
        </pc:spChg>
        <pc:picChg chg="add mod">
          <ac:chgData name="Eardwulf Ulan" userId="S::18111@my.sanctamaria.school.nz::22607890-71d4-4bf2-b097-b426e6c19788" providerId="AD" clId="Web-{EEA164D0-AAA0-D66E-99E2-4DAFD6A87FD6}" dt="2023-05-18T08:43:37.678" v="127" actId="14100"/>
          <ac:picMkLst>
            <pc:docMk/>
            <pc:sldMk cId="2017980198" sldId="274"/>
            <ac:picMk id="2" creationId="{22E9413C-7316-7F1F-0999-EA9287DF16DC}"/>
          </ac:picMkLst>
        </pc:picChg>
      </pc:sldChg>
      <pc:sldChg chg="addSp modSp add replId">
        <pc:chgData name="Eardwulf Ulan" userId="S::18111@my.sanctamaria.school.nz::22607890-71d4-4bf2-b097-b426e6c19788" providerId="AD" clId="Web-{EEA164D0-AAA0-D66E-99E2-4DAFD6A87FD6}" dt="2023-05-18T09:26:32.394" v="342"/>
        <pc:sldMkLst>
          <pc:docMk/>
          <pc:sldMk cId="3284167590" sldId="275"/>
        </pc:sldMkLst>
        <pc:spChg chg="add mod">
          <ac:chgData name="Eardwulf Ulan" userId="S::18111@my.sanctamaria.school.nz::22607890-71d4-4bf2-b097-b426e6c19788" providerId="AD" clId="Web-{EEA164D0-AAA0-D66E-99E2-4DAFD6A87FD6}" dt="2023-05-18T08:59:37.954" v="268" actId="1076"/>
          <ac:spMkLst>
            <pc:docMk/>
            <pc:sldMk cId="3284167590" sldId="275"/>
            <ac:spMk id="4" creationId="{08B95181-9156-AF20-B4E8-BB9AB8A4000B}"/>
          </ac:spMkLst>
        </pc:spChg>
        <pc:spChg chg="add mod">
          <ac:chgData name="Eardwulf Ulan" userId="S::18111@my.sanctamaria.school.nz::22607890-71d4-4bf2-b097-b426e6c19788" providerId="AD" clId="Web-{EEA164D0-AAA0-D66E-99E2-4DAFD6A87FD6}" dt="2023-05-18T09:00:07.096" v="280" actId="20577"/>
          <ac:spMkLst>
            <pc:docMk/>
            <pc:sldMk cId="3284167590" sldId="275"/>
            <ac:spMk id="5" creationId="{FB45AA05-0A38-231B-8D5A-5A47FDF06CA7}"/>
          </ac:spMkLst>
        </pc:spChg>
        <pc:spChg chg="add mod">
          <ac:chgData name="Eardwulf Ulan" userId="S::18111@my.sanctamaria.school.nz::22607890-71d4-4bf2-b097-b426e6c19788" providerId="AD" clId="Web-{EEA164D0-AAA0-D66E-99E2-4DAFD6A87FD6}" dt="2023-05-18T09:00:28.440" v="285" actId="20577"/>
          <ac:spMkLst>
            <pc:docMk/>
            <pc:sldMk cId="3284167590" sldId="275"/>
            <ac:spMk id="6" creationId="{2BFEE5C3-8457-6B0F-130A-8B25EEC99964}"/>
          </ac:spMkLst>
        </pc:spChg>
        <pc:spChg chg="mod">
          <ac:chgData name="Eardwulf Ulan" userId="S::18111@my.sanctamaria.school.nz::22607890-71d4-4bf2-b097-b426e6c19788" providerId="AD" clId="Web-{EEA164D0-AAA0-D66E-99E2-4DAFD6A87FD6}" dt="2023-05-18T08:36:06.084" v="116" actId="20577"/>
          <ac:spMkLst>
            <pc:docMk/>
            <pc:sldMk cId="3284167590" sldId="275"/>
            <ac:spMk id="78" creationId="{00000000-0000-0000-0000-000000000000}"/>
          </ac:spMkLst>
        </pc:spChg>
        <pc:graphicFrameChg chg="mod modGraphic">
          <ac:chgData name="Eardwulf Ulan" userId="S::18111@my.sanctamaria.school.nz::22607890-71d4-4bf2-b097-b426e6c19788" providerId="AD" clId="Web-{EEA164D0-AAA0-D66E-99E2-4DAFD6A87FD6}" dt="2023-05-18T09:26:32.394" v="342"/>
          <ac:graphicFrameMkLst>
            <pc:docMk/>
            <pc:sldMk cId="3284167590" sldId="275"/>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59:05.406" v="258" actId="14100"/>
          <ac:picMkLst>
            <pc:docMk/>
            <pc:sldMk cId="3284167590" sldId="275"/>
            <ac:picMk id="2" creationId="{790F979F-0B12-7298-2373-248ABE0AE681}"/>
          </ac:picMkLst>
        </pc:picChg>
        <pc:picChg chg="add mod">
          <ac:chgData name="Eardwulf Ulan" userId="S::18111@my.sanctamaria.school.nz::22607890-71d4-4bf2-b097-b426e6c19788" providerId="AD" clId="Web-{EEA164D0-AAA0-D66E-99E2-4DAFD6A87FD6}" dt="2023-05-18T08:59:08.360" v="259" actId="1076"/>
          <ac:picMkLst>
            <pc:docMk/>
            <pc:sldMk cId="3284167590" sldId="275"/>
            <ac:picMk id="3" creationId="{19ACC1F2-D1AB-CA17-E206-6295B6CA9D74}"/>
          </ac:picMkLst>
        </pc:picChg>
      </pc:sldChg>
      <pc:sldChg chg="addSp modSp add ord replId">
        <pc:chgData name="Eardwulf Ulan" userId="S::18111@my.sanctamaria.school.nz::22607890-71d4-4bf2-b097-b426e6c19788" providerId="AD" clId="Web-{EEA164D0-AAA0-D66E-99E2-4DAFD6A87FD6}" dt="2023-05-18T10:08:26.858" v="393" actId="1076"/>
        <pc:sldMkLst>
          <pc:docMk/>
          <pc:sldMk cId="3902562159" sldId="276"/>
        </pc:sldMkLst>
        <pc:spChg chg="mod">
          <ac:chgData name="Eardwulf Ulan" userId="S::18111@my.sanctamaria.school.nz::22607890-71d4-4bf2-b097-b426e6c19788" providerId="AD" clId="Web-{EEA164D0-AAA0-D66E-99E2-4DAFD6A87FD6}" dt="2023-05-18T09:20:20.915" v="290" actId="20577"/>
          <ac:spMkLst>
            <pc:docMk/>
            <pc:sldMk cId="3902562159" sldId="276"/>
            <ac:spMk id="73" creationId="{00000000-0000-0000-0000-000000000000}"/>
          </ac:spMkLst>
        </pc:spChg>
        <pc:picChg chg="add mod">
          <ac:chgData name="Eardwulf Ulan" userId="S::18111@my.sanctamaria.school.nz::22607890-71d4-4bf2-b097-b426e6c19788" providerId="AD" clId="Web-{EEA164D0-AAA0-D66E-99E2-4DAFD6A87FD6}" dt="2023-05-18T10:08:26.858" v="393" actId="1076"/>
          <ac:picMkLst>
            <pc:docMk/>
            <pc:sldMk cId="3902562159" sldId="276"/>
            <ac:picMk id="2" creationId="{1710DD43-507B-6475-1427-66648A62A501}"/>
          </ac:picMkLst>
        </pc:picChg>
      </pc:sldChg>
      <pc:sldChg chg="addSp modSp add replId">
        <pc:chgData name="Eardwulf Ulan" userId="S::18111@my.sanctamaria.school.nz::22607890-71d4-4bf2-b097-b426e6c19788" providerId="AD" clId="Web-{EEA164D0-AAA0-D66E-99E2-4DAFD6A87FD6}" dt="2023-05-18T09:28:52.491" v="381" actId="1076"/>
        <pc:sldMkLst>
          <pc:docMk/>
          <pc:sldMk cId="2665935881" sldId="277"/>
        </pc:sldMkLst>
        <pc:spChg chg="add mod">
          <ac:chgData name="Eardwulf Ulan" userId="S::18111@my.sanctamaria.school.nz::22607890-71d4-4bf2-b097-b426e6c19788" providerId="AD" clId="Web-{EEA164D0-AAA0-D66E-99E2-4DAFD6A87FD6}" dt="2023-05-18T09:28:29.709" v="376" actId="1076"/>
          <ac:spMkLst>
            <pc:docMk/>
            <pc:sldMk cId="2665935881" sldId="277"/>
            <ac:spMk id="5" creationId="{62DC65C4-D94E-777E-173B-EEE6ADC04844}"/>
          </ac:spMkLst>
        </pc:spChg>
        <pc:spChg chg="add mod">
          <ac:chgData name="Eardwulf Ulan" userId="S::18111@my.sanctamaria.school.nz::22607890-71d4-4bf2-b097-b426e6c19788" providerId="AD" clId="Web-{EEA164D0-AAA0-D66E-99E2-4DAFD6A87FD6}" dt="2023-05-18T09:28:29.709" v="377" actId="1076"/>
          <ac:spMkLst>
            <pc:docMk/>
            <pc:sldMk cId="2665935881" sldId="277"/>
            <ac:spMk id="7" creationId="{142C84BD-5FEB-F71A-172C-AF0DB993AE4C}"/>
          </ac:spMkLst>
        </pc:spChg>
        <pc:spChg chg="add mod">
          <ac:chgData name="Eardwulf Ulan" userId="S::18111@my.sanctamaria.school.nz::22607890-71d4-4bf2-b097-b426e6c19788" providerId="AD" clId="Web-{EEA164D0-AAA0-D66E-99E2-4DAFD6A87FD6}" dt="2023-05-18T09:28:29.709" v="378" actId="1076"/>
          <ac:spMkLst>
            <pc:docMk/>
            <pc:sldMk cId="2665935881" sldId="277"/>
            <ac:spMk id="9" creationId="{F843199D-5A47-416C-0FE9-E170D5DB0C29}"/>
          </ac:spMkLst>
        </pc:spChg>
        <pc:spChg chg="mod ord">
          <ac:chgData name="Eardwulf Ulan" userId="S::18111@my.sanctamaria.school.nz::22607890-71d4-4bf2-b097-b426e6c19788" providerId="AD" clId="Web-{EEA164D0-AAA0-D66E-99E2-4DAFD6A87FD6}" dt="2023-05-18T09:27:49.583" v="366"/>
          <ac:spMkLst>
            <pc:docMk/>
            <pc:sldMk cId="2665935881" sldId="277"/>
            <ac:spMk id="78" creationId="{00000000-0000-0000-0000-000000000000}"/>
          </ac:spMkLst>
        </pc:spChg>
        <pc:graphicFrameChg chg="mod modGraphic">
          <ac:chgData name="Eardwulf Ulan" userId="S::18111@my.sanctamaria.school.nz::22607890-71d4-4bf2-b097-b426e6c19788" providerId="AD" clId="Web-{EEA164D0-AAA0-D66E-99E2-4DAFD6A87FD6}" dt="2023-05-18T09:27:37.661" v="364" actId="1076"/>
          <ac:graphicFrameMkLst>
            <pc:docMk/>
            <pc:sldMk cId="2665935881" sldId="277"/>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9:28:05.943" v="371" actId="1076"/>
          <ac:picMkLst>
            <pc:docMk/>
            <pc:sldMk cId="2665935881" sldId="277"/>
            <ac:picMk id="2" creationId="{B11AB543-2BFF-3FCF-C1EC-CDCBB3ECC63E}"/>
          </ac:picMkLst>
        </pc:picChg>
        <pc:picChg chg="add mod">
          <ac:chgData name="Eardwulf Ulan" userId="S::18111@my.sanctamaria.school.nz::22607890-71d4-4bf2-b097-b426e6c19788" providerId="AD" clId="Web-{EEA164D0-AAA0-D66E-99E2-4DAFD6A87FD6}" dt="2023-05-18T09:28:52.491" v="381" actId="1076"/>
          <ac:picMkLst>
            <pc:docMk/>
            <pc:sldMk cId="2665935881" sldId="277"/>
            <ac:picMk id="3" creationId="{7CC92D5C-BBC4-A142-6097-B77B5CA0115F}"/>
          </ac:picMkLst>
        </pc:picChg>
      </pc:sldChg>
      <pc:sldChg chg="add ord replId">
        <pc:chgData name="Eardwulf Ulan" userId="S::18111@my.sanctamaria.school.nz::22607890-71d4-4bf2-b097-b426e6c19788" providerId="AD" clId="Web-{EEA164D0-AAA0-D66E-99E2-4DAFD6A87FD6}" dt="2023-05-18T09:20:16.181" v="288"/>
        <pc:sldMkLst>
          <pc:docMk/>
          <pc:sldMk cId="1323765978" sldId="278"/>
        </pc:sldMkLst>
      </pc:sldChg>
      <pc:sldChg chg="add replId">
        <pc:chgData name="Eardwulf Ulan" userId="S::18111@my.sanctamaria.school.nz::22607890-71d4-4bf2-b097-b426e6c19788" providerId="AD" clId="Web-{EEA164D0-AAA0-D66E-99E2-4DAFD6A87FD6}" dt="2023-05-18T09:20:15.337" v="287"/>
        <pc:sldMkLst>
          <pc:docMk/>
          <pc:sldMk cId="2047372433" sldId="279"/>
        </pc:sldMkLst>
      </pc:sldChg>
      <pc:sldChg chg="add ord replId">
        <pc:chgData name="Eardwulf Ulan" userId="S::18111@my.sanctamaria.school.nz::22607890-71d4-4bf2-b097-b426e6c19788" providerId="AD" clId="Web-{EEA164D0-AAA0-D66E-99E2-4DAFD6A87FD6}" dt="2023-05-18T09:29:03.585" v="386"/>
        <pc:sldMkLst>
          <pc:docMk/>
          <pc:sldMk cId="4093940346" sldId="280"/>
        </pc:sldMkLst>
      </pc:sldChg>
      <pc:sldChg chg="add replId">
        <pc:chgData name="Eardwulf Ulan" userId="S::18111@my.sanctamaria.school.nz::22607890-71d4-4bf2-b097-b426e6c19788" providerId="AD" clId="Web-{EEA164D0-AAA0-D66E-99E2-4DAFD6A87FD6}" dt="2023-05-18T09:29:01.522" v="385"/>
        <pc:sldMkLst>
          <pc:docMk/>
          <pc:sldMk cId="3748886745" sldId="281"/>
        </pc:sldMkLst>
      </pc:sldChg>
    </pc:docChg>
  </pc:docChgLst>
  <pc:docChgLst>
    <pc:chgData name="Eardwulf Ulan" userId="S::18111@my.sanctamaria.school.nz::22607890-71d4-4bf2-b097-b426e6c19788" providerId="AD" clId="Web-{6E88F79A-04E8-2644-5D52-BBE8D04264AC}"/>
    <pc:docChg chg="modSld">
      <pc:chgData name="Eardwulf Ulan" userId="S::18111@my.sanctamaria.school.nz::22607890-71d4-4bf2-b097-b426e6c19788" providerId="AD" clId="Web-{6E88F79A-04E8-2644-5D52-BBE8D04264AC}" dt="2023-05-17T09:17:16.146" v="7"/>
      <pc:docMkLst>
        <pc:docMk/>
      </pc:docMkLst>
      <pc:sldChg chg="modSp">
        <pc:chgData name="Eardwulf Ulan" userId="S::18111@my.sanctamaria.school.nz::22607890-71d4-4bf2-b097-b426e6c19788" providerId="AD" clId="Web-{6E88F79A-04E8-2644-5D52-BBE8D04264AC}" dt="2023-05-17T09:17:11.380" v="5" actId="20577"/>
        <pc:sldMkLst>
          <pc:docMk/>
          <pc:sldMk cId="0" sldId="256"/>
        </pc:sldMkLst>
        <pc:spChg chg="mod">
          <ac:chgData name="Eardwulf Ulan" userId="S::18111@my.sanctamaria.school.nz::22607890-71d4-4bf2-b097-b426e6c19788" providerId="AD" clId="Web-{6E88F79A-04E8-2644-5D52-BBE8D04264AC}" dt="2023-05-17T09:17:11.380" v="5" actId="20577"/>
          <ac:spMkLst>
            <pc:docMk/>
            <pc:sldMk cId="0" sldId="256"/>
            <ac:spMk id="55" creationId="{00000000-0000-0000-0000-000000000000}"/>
          </ac:spMkLst>
        </pc:spChg>
      </pc:sldChg>
      <pc:sldChg chg="delSp">
        <pc:chgData name="Eardwulf Ulan" userId="S::18111@my.sanctamaria.school.nz::22607890-71d4-4bf2-b097-b426e6c19788" providerId="AD" clId="Web-{6E88F79A-04E8-2644-5D52-BBE8D04264AC}" dt="2023-05-17T09:17:16.146" v="7"/>
        <pc:sldMkLst>
          <pc:docMk/>
          <pc:sldMk cId="0" sldId="258"/>
        </pc:sldMkLst>
        <pc:picChg chg="del">
          <ac:chgData name="Eardwulf Ulan" userId="S::18111@my.sanctamaria.school.nz::22607890-71d4-4bf2-b097-b426e6c19788" providerId="AD" clId="Web-{6E88F79A-04E8-2644-5D52-BBE8D04264AC}" dt="2023-05-17T09:17:14.740" v="6"/>
          <ac:picMkLst>
            <pc:docMk/>
            <pc:sldMk cId="0" sldId="258"/>
            <ac:picMk id="7" creationId="{059FCAF7-42B9-EC33-23CC-D0AB65EA9094}"/>
          </ac:picMkLst>
        </pc:picChg>
        <pc:picChg chg="del">
          <ac:chgData name="Eardwulf Ulan" userId="S::18111@my.sanctamaria.school.nz::22607890-71d4-4bf2-b097-b426e6c19788" providerId="AD" clId="Web-{6E88F79A-04E8-2644-5D52-BBE8D04264AC}" dt="2023-05-17T09:17:16.146" v="7"/>
          <ac:picMkLst>
            <pc:docMk/>
            <pc:sldMk cId="0" sldId="258"/>
            <ac:picMk id="9" creationId="{8A267450-5119-A659-4930-551991672E7A}"/>
          </ac:picMkLst>
        </pc:picChg>
      </pc:sldChg>
    </pc:docChg>
  </pc:docChgLst>
  <pc:docChgLst>
    <pc:chgData name="Eardwulf Ulan" userId="S::18111@my.sanctamaria.school.nz::22607890-71d4-4bf2-b097-b426e6c19788" providerId="AD" clId="Web-{27515318-10E0-DD4F-1093-8442A527A48A}"/>
    <pc:docChg chg="modSld">
      <pc:chgData name="Eardwulf Ulan" userId="S::18111@my.sanctamaria.school.nz::22607890-71d4-4bf2-b097-b426e6c19788" providerId="AD" clId="Web-{27515318-10E0-DD4F-1093-8442A527A48A}" dt="2023-05-21T03:35:16.226" v="265" actId="1076"/>
      <pc:docMkLst>
        <pc:docMk/>
      </pc:docMkLst>
      <pc:sldChg chg="addSp modSp">
        <pc:chgData name="Eardwulf Ulan" userId="S::18111@my.sanctamaria.school.nz::22607890-71d4-4bf2-b097-b426e6c19788" providerId="AD" clId="Web-{27515318-10E0-DD4F-1093-8442A527A48A}" dt="2023-05-21T02:56:52.556" v="8" actId="14100"/>
        <pc:sldMkLst>
          <pc:docMk/>
          <pc:sldMk cId="1323765978" sldId="278"/>
        </pc:sldMkLst>
        <pc:spChg chg="mod">
          <ac:chgData name="Eardwulf Ulan" userId="S::18111@my.sanctamaria.school.nz::22607890-71d4-4bf2-b097-b426e6c19788" providerId="AD" clId="Web-{27515318-10E0-DD4F-1093-8442A527A48A}" dt="2023-05-21T02:37:39.120" v="1" actId="20577"/>
          <ac:spMkLst>
            <pc:docMk/>
            <pc:sldMk cId="1323765978" sldId="278"/>
            <ac:spMk id="73" creationId="{00000000-0000-0000-0000-000000000000}"/>
          </ac:spMkLst>
        </pc:spChg>
        <pc:picChg chg="add mod">
          <ac:chgData name="Eardwulf Ulan" userId="S::18111@my.sanctamaria.school.nz::22607890-71d4-4bf2-b097-b426e6c19788" providerId="AD" clId="Web-{27515318-10E0-DD4F-1093-8442A527A48A}" dt="2023-05-21T02:56:52.556" v="8" actId="14100"/>
          <ac:picMkLst>
            <pc:docMk/>
            <pc:sldMk cId="1323765978" sldId="278"/>
            <ac:picMk id="2" creationId="{9EE2BAE3-1952-2F9E-6F0A-479050F66AC2}"/>
          </ac:picMkLst>
        </pc:picChg>
      </pc:sldChg>
      <pc:sldChg chg="addSp modSp">
        <pc:chgData name="Eardwulf Ulan" userId="S::18111@my.sanctamaria.school.nz::22607890-71d4-4bf2-b097-b426e6c19788" providerId="AD" clId="Web-{27515318-10E0-DD4F-1093-8442A527A48A}" dt="2023-05-21T03:35:16.226" v="265" actId="1076"/>
        <pc:sldMkLst>
          <pc:docMk/>
          <pc:sldMk cId="2047372433" sldId="279"/>
        </pc:sldMkLst>
        <pc:spChg chg="add mod">
          <ac:chgData name="Eardwulf Ulan" userId="S::18111@my.sanctamaria.school.nz::22607890-71d4-4bf2-b097-b426e6c19788" providerId="AD" clId="Web-{27515318-10E0-DD4F-1093-8442A527A48A}" dt="2023-05-21T03:16:32.623" v="257" actId="1076"/>
          <ac:spMkLst>
            <pc:docMk/>
            <pc:sldMk cId="2047372433" sldId="279"/>
            <ac:spMk id="5" creationId="{2EC3DBE1-2E67-304A-A53C-779C03230905}"/>
          </ac:spMkLst>
        </pc:spChg>
        <pc:spChg chg="add mod">
          <ac:chgData name="Eardwulf Ulan" userId="S::18111@my.sanctamaria.school.nz::22607890-71d4-4bf2-b097-b426e6c19788" providerId="AD" clId="Web-{27515318-10E0-DD4F-1093-8442A527A48A}" dt="2023-05-21T03:35:16.226" v="265" actId="1076"/>
          <ac:spMkLst>
            <pc:docMk/>
            <pc:sldMk cId="2047372433" sldId="279"/>
            <ac:spMk id="6" creationId="{C0ED14D2-B5B4-CD3E-C052-A08F0B3F2906}"/>
          </ac:spMkLst>
        </pc:spChg>
        <pc:graphicFrameChg chg="mod modGraphic">
          <ac:chgData name="Eardwulf Ulan" userId="S::18111@my.sanctamaria.school.nz::22607890-71d4-4bf2-b097-b426e6c19788" providerId="AD" clId="Web-{27515318-10E0-DD4F-1093-8442A527A48A}" dt="2023-05-21T03:01:11.454" v="228"/>
          <ac:graphicFrameMkLst>
            <pc:docMk/>
            <pc:sldMk cId="2047372433" sldId="279"/>
            <ac:graphicFrameMk id="79" creationId="{00000000-0000-0000-0000-000000000000}"/>
          </ac:graphicFrameMkLst>
        </pc:graphicFrameChg>
        <pc:picChg chg="add mod">
          <ac:chgData name="Eardwulf Ulan" userId="S::18111@my.sanctamaria.school.nz::22607890-71d4-4bf2-b097-b426e6c19788" providerId="AD" clId="Web-{27515318-10E0-DD4F-1093-8442A527A48A}" dt="2023-05-21T03:14:42.761" v="248" actId="1076"/>
          <ac:picMkLst>
            <pc:docMk/>
            <pc:sldMk cId="2047372433" sldId="279"/>
            <ac:picMk id="2" creationId="{C05E2AAC-F9EC-6EC7-F500-92E505535149}"/>
          </ac:picMkLst>
        </pc:picChg>
        <pc:picChg chg="add mod">
          <ac:chgData name="Eardwulf Ulan" userId="S::18111@my.sanctamaria.school.nz::22607890-71d4-4bf2-b097-b426e6c19788" providerId="AD" clId="Web-{27515318-10E0-DD4F-1093-8442A527A48A}" dt="2023-05-21T03:11:35.630" v="240" actId="1076"/>
          <ac:picMkLst>
            <pc:docMk/>
            <pc:sldMk cId="2047372433" sldId="279"/>
            <ac:picMk id="3" creationId="{2D8BE736-9192-8A89-62BB-9C2F56DF1307}"/>
          </ac:picMkLst>
        </pc:picChg>
        <pc:picChg chg="add mod">
          <ac:chgData name="Eardwulf Ulan" userId="S::18111@my.sanctamaria.school.nz::22607890-71d4-4bf2-b097-b426e6c19788" providerId="AD" clId="Web-{27515318-10E0-DD4F-1093-8442A527A48A}" dt="2023-05-21T03:14:45.855" v="249" actId="1076"/>
          <ac:picMkLst>
            <pc:docMk/>
            <pc:sldMk cId="2047372433" sldId="279"/>
            <ac:picMk id="4" creationId="{2EDEC8E9-83D3-83CA-9F94-29C49A9C300F}"/>
          </ac:picMkLst>
        </pc:picChg>
      </pc:sldChg>
    </pc:docChg>
  </pc:docChgLst>
  <pc:docChgLst>
    <pc:chgData name="Eardwulf Ulan" userId="S::18111@my.sanctamaria.school.nz::22607890-71d4-4bf2-b097-b426e6c19788" providerId="AD" clId="Web-{2C50332A-7737-936E-7DA5-FCEB92BAE891}"/>
    <pc:docChg chg="addSld modSld sldOrd modSection">
      <pc:chgData name="Eardwulf Ulan" userId="S::18111@my.sanctamaria.school.nz::22607890-71d4-4bf2-b097-b426e6c19788" providerId="AD" clId="Web-{2C50332A-7737-936E-7DA5-FCEB92BAE891}" dt="2023-05-18T00:03:01.235" v="648" actId="14100"/>
      <pc:docMkLst>
        <pc:docMk/>
      </pc:docMkLst>
      <pc:sldChg chg="modSp">
        <pc:chgData name="Eardwulf Ulan" userId="S::18111@my.sanctamaria.school.nz::22607890-71d4-4bf2-b097-b426e6c19788" providerId="AD" clId="Web-{2C50332A-7737-936E-7DA5-FCEB92BAE891}" dt="2023-05-17T20:57:07.981" v="1" actId="20577"/>
        <pc:sldMkLst>
          <pc:docMk/>
          <pc:sldMk cId="3048879607" sldId="266"/>
        </pc:sldMkLst>
        <pc:spChg chg="mod">
          <ac:chgData name="Eardwulf Ulan" userId="S::18111@my.sanctamaria.school.nz::22607890-71d4-4bf2-b097-b426e6c19788" providerId="AD" clId="Web-{2C50332A-7737-936E-7DA5-FCEB92BAE891}" dt="2023-05-17T20:57:07.981" v="1" actId="20577"/>
          <ac:spMkLst>
            <pc:docMk/>
            <pc:sldMk cId="3048879607" sldId="266"/>
            <ac:spMk id="78" creationId="{00000000-0000-0000-0000-000000000000}"/>
          </ac:spMkLst>
        </pc:spChg>
      </pc:sldChg>
      <pc:sldChg chg="addSp modSp">
        <pc:chgData name="Eardwulf Ulan" userId="S::18111@my.sanctamaria.school.nz::22607890-71d4-4bf2-b097-b426e6c19788" providerId="AD" clId="Web-{2C50332A-7737-936E-7DA5-FCEB92BAE891}" dt="2023-05-17T23:52:13.939" v="510" actId="20577"/>
        <pc:sldMkLst>
          <pc:docMk/>
          <pc:sldMk cId="638340319" sldId="268"/>
        </pc:sldMkLst>
        <pc:spChg chg="mod">
          <ac:chgData name="Eardwulf Ulan" userId="S::18111@my.sanctamaria.school.nz::22607890-71d4-4bf2-b097-b426e6c19788" providerId="AD" clId="Web-{2C50332A-7737-936E-7DA5-FCEB92BAE891}" dt="2023-05-17T23:52:13.939" v="510" actId="20577"/>
          <ac:spMkLst>
            <pc:docMk/>
            <pc:sldMk cId="638340319" sldId="268"/>
            <ac:spMk id="73" creationId="{00000000-0000-0000-0000-000000000000}"/>
          </ac:spMkLst>
        </pc:spChg>
        <pc:picChg chg="add mod">
          <ac:chgData name="Eardwulf Ulan" userId="S::18111@my.sanctamaria.school.nz::22607890-71d4-4bf2-b097-b426e6c19788" providerId="AD" clId="Web-{2C50332A-7737-936E-7DA5-FCEB92BAE891}" dt="2023-05-17T21:10:58.394" v="9" actId="1076"/>
          <ac:picMkLst>
            <pc:docMk/>
            <pc:sldMk cId="638340319" sldId="268"/>
            <ac:picMk id="2" creationId="{B1443EFB-72BC-F7B0-9F95-C29001429DB9}"/>
          </ac:picMkLst>
        </pc:picChg>
      </pc:sldChg>
      <pc:sldChg chg="addSp delSp modSp">
        <pc:chgData name="Eardwulf Ulan" userId="S::18111@my.sanctamaria.school.nz::22607890-71d4-4bf2-b097-b426e6c19788" providerId="AD" clId="Web-{2C50332A-7737-936E-7DA5-FCEB92BAE891}" dt="2023-05-18T00:00:37.560" v="549" actId="1076"/>
        <pc:sldMkLst>
          <pc:docMk/>
          <pc:sldMk cId="1713692142" sldId="269"/>
        </pc:sldMkLst>
        <pc:spChg chg="add mod">
          <ac:chgData name="Eardwulf Ulan" userId="S::18111@my.sanctamaria.school.nz::22607890-71d4-4bf2-b097-b426e6c19788" providerId="AD" clId="Web-{2C50332A-7737-936E-7DA5-FCEB92BAE891}" dt="2023-05-18T00:00:37.544" v="548" actId="1076"/>
          <ac:spMkLst>
            <pc:docMk/>
            <pc:sldMk cId="1713692142" sldId="269"/>
            <ac:spMk id="6" creationId="{97808C3A-1741-09D6-6104-4E93834E6011}"/>
          </ac:spMkLst>
        </pc:spChg>
        <pc:spChg chg="add mod">
          <ac:chgData name="Eardwulf Ulan" userId="S::18111@my.sanctamaria.school.nz::22607890-71d4-4bf2-b097-b426e6c19788" providerId="AD" clId="Web-{2C50332A-7737-936E-7DA5-FCEB92BAE891}" dt="2023-05-18T00:00:37.560" v="549" actId="1076"/>
          <ac:spMkLst>
            <pc:docMk/>
            <pc:sldMk cId="1713692142" sldId="269"/>
            <ac:spMk id="7" creationId="{34D878B3-2023-B9B9-F40E-9D5B33EF81B6}"/>
          </ac:spMkLst>
        </pc:spChg>
        <pc:spChg chg="mod">
          <ac:chgData name="Eardwulf Ulan" userId="S::18111@my.sanctamaria.school.nz::22607890-71d4-4bf2-b097-b426e6c19788" providerId="AD" clId="Web-{2C50332A-7737-936E-7DA5-FCEB92BAE891}" dt="2023-05-17T21:10:39.675" v="4" actId="20577"/>
          <ac:spMkLst>
            <pc:docMk/>
            <pc:sldMk cId="1713692142" sldId="269"/>
            <ac:spMk id="78" creationId="{00000000-0000-0000-0000-000000000000}"/>
          </ac:spMkLst>
        </pc:spChg>
        <pc:graphicFrameChg chg="mod modGraphic">
          <ac:chgData name="Eardwulf Ulan" userId="S::18111@my.sanctamaria.school.nz::22607890-71d4-4bf2-b097-b426e6c19788" providerId="AD" clId="Web-{2C50332A-7737-936E-7DA5-FCEB92BAE891}" dt="2023-05-18T00:00:05.481" v="540"/>
          <ac:graphicFrameMkLst>
            <pc:docMk/>
            <pc:sldMk cId="1713692142" sldId="269"/>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0:26.403" v="545" actId="1076"/>
          <ac:picMkLst>
            <pc:docMk/>
            <pc:sldMk cId="1713692142" sldId="269"/>
            <ac:picMk id="2" creationId="{7FE463BF-0764-D10B-9DB1-F4F5D805E425}"/>
          </ac:picMkLst>
        </pc:picChg>
        <pc:picChg chg="add del mod">
          <ac:chgData name="Eardwulf Ulan" userId="S::18111@my.sanctamaria.school.nz::22607890-71d4-4bf2-b097-b426e6c19788" providerId="AD" clId="Web-{2C50332A-7737-936E-7DA5-FCEB92BAE891}" dt="2023-05-17T21:17:11.371" v="444"/>
          <ac:picMkLst>
            <pc:docMk/>
            <pc:sldMk cId="1713692142" sldId="269"/>
            <ac:picMk id="3" creationId="{4DE2E80E-7366-0F76-DAD9-B949AF7F1B09}"/>
          </ac:picMkLst>
        </pc:picChg>
        <pc:picChg chg="add mod">
          <ac:chgData name="Eardwulf Ulan" userId="S::18111@my.sanctamaria.school.nz::22607890-71d4-4bf2-b097-b426e6c19788" providerId="AD" clId="Web-{2C50332A-7737-936E-7DA5-FCEB92BAE891}" dt="2023-05-18T00:00:37.528" v="546" actId="1076"/>
          <ac:picMkLst>
            <pc:docMk/>
            <pc:sldMk cId="1713692142" sldId="269"/>
            <ac:picMk id="4" creationId="{C5B50C23-5A00-9F10-292F-DE572E9993C8}"/>
          </ac:picMkLst>
        </pc:picChg>
        <pc:picChg chg="add mod">
          <ac:chgData name="Eardwulf Ulan" userId="S::18111@my.sanctamaria.school.nz::22607890-71d4-4bf2-b097-b426e6c19788" providerId="AD" clId="Web-{2C50332A-7737-936E-7DA5-FCEB92BAE891}" dt="2023-05-18T00:00:37.544" v="547" actId="1076"/>
          <ac:picMkLst>
            <pc:docMk/>
            <pc:sldMk cId="1713692142" sldId="269"/>
            <ac:picMk id="5" creationId="{7047F815-E48A-DE96-37FC-91BEA9EBE2C6}"/>
          </ac:picMkLst>
        </pc:picChg>
      </pc:sldChg>
      <pc:sldChg chg="addSp modSp">
        <pc:chgData name="Eardwulf Ulan" userId="S::18111@my.sanctamaria.school.nz::22607890-71d4-4bf2-b097-b426e6c19788" providerId="AD" clId="Web-{2C50332A-7737-936E-7DA5-FCEB92BAE891}" dt="2023-05-17T23:59:38.324" v="520" actId="14100"/>
        <pc:sldMkLst>
          <pc:docMk/>
          <pc:sldMk cId="2125486748" sldId="270"/>
        </pc:sldMkLst>
        <pc:spChg chg="mod">
          <ac:chgData name="Eardwulf Ulan" userId="S::18111@my.sanctamaria.school.nz::22607890-71d4-4bf2-b097-b426e6c19788" providerId="AD" clId="Web-{2C50332A-7737-936E-7DA5-FCEB92BAE891}" dt="2023-05-17T23:52:09.595" v="509" actId="20577"/>
          <ac:spMkLst>
            <pc:docMk/>
            <pc:sldMk cId="2125486748" sldId="270"/>
            <ac:spMk id="73" creationId="{00000000-0000-0000-0000-000000000000}"/>
          </ac:spMkLst>
        </pc:spChg>
        <pc:picChg chg="add mod">
          <ac:chgData name="Eardwulf Ulan" userId="S::18111@my.sanctamaria.school.nz::22607890-71d4-4bf2-b097-b426e6c19788" providerId="AD" clId="Web-{2C50332A-7737-936E-7DA5-FCEB92BAE891}" dt="2023-05-17T23:59:38.324" v="520" actId="14100"/>
          <ac:picMkLst>
            <pc:docMk/>
            <pc:sldMk cId="2125486748" sldId="270"/>
            <ac:picMk id="2" creationId="{7F9BC6D3-ADC9-8763-04E5-002ADC395F4C}"/>
          </ac:picMkLst>
        </pc:picChg>
      </pc:sldChg>
      <pc:sldChg chg="addSp modSp">
        <pc:chgData name="Eardwulf Ulan" userId="S::18111@my.sanctamaria.school.nz::22607890-71d4-4bf2-b097-b426e6c19788" providerId="AD" clId="Web-{2C50332A-7737-936E-7DA5-FCEB92BAE891}" dt="2023-05-18T00:03:01.235" v="648" actId="14100"/>
        <pc:sldMkLst>
          <pc:docMk/>
          <pc:sldMk cId="1744829088" sldId="271"/>
        </pc:sldMkLst>
        <pc:spChg chg="mod">
          <ac:chgData name="Eardwulf Ulan" userId="S::18111@my.sanctamaria.school.nz::22607890-71d4-4bf2-b097-b426e6c19788" providerId="AD" clId="Web-{2C50332A-7737-936E-7DA5-FCEB92BAE891}" dt="2023-05-17T23:56:23.554" v="515" actId="20577"/>
          <ac:spMkLst>
            <pc:docMk/>
            <pc:sldMk cId="1744829088" sldId="271"/>
            <ac:spMk id="78" creationId="{00000000-0000-0000-0000-000000000000}"/>
          </ac:spMkLst>
        </pc:spChg>
        <pc:graphicFrameChg chg="mod modGraphic">
          <ac:chgData name="Eardwulf Ulan" userId="S::18111@my.sanctamaria.school.nz::22607890-71d4-4bf2-b097-b426e6c19788" providerId="AD" clId="Web-{2C50332A-7737-936E-7DA5-FCEB92BAE891}" dt="2023-05-18T00:02:05.468" v="639"/>
          <ac:graphicFrameMkLst>
            <pc:docMk/>
            <pc:sldMk cId="1744829088" sldId="271"/>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3:01.235" v="648" actId="14100"/>
          <ac:picMkLst>
            <pc:docMk/>
            <pc:sldMk cId="1744829088" sldId="271"/>
            <ac:picMk id="2" creationId="{B56E88FD-1437-5CE3-DB07-3D1049B39886}"/>
          </ac:picMkLst>
        </pc:picChg>
        <pc:picChg chg="add mod">
          <ac:chgData name="Eardwulf Ulan" userId="S::18111@my.sanctamaria.school.nz::22607890-71d4-4bf2-b097-b426e6c19788" providerId="AD" clId="Web-{2C50332A-7737-936E-7DA5-FCEB92BAE891}" dt="2023-05-18T00:02:54.703" v="646" actId="1076"/>
          <ac:picMkLst>
            <pc:docMk/>
            <pc:sldMk cId="1744829088" sldId="271"/>
            <ac:picMk id="3" creationId="{C1ABCF39-DA20-BF54-AF3D-5898B138441A}"/>
          </ac:picMkLst>
        </pc:picChg>
      </pc:sldChg>
      <pc:sldChg chg="add replId">
        <pc:chgData name="Eardwulf Ulan" userId="S::18111@my.sanctamaria.school.nz::22607890-71d4-4bf2-b097-b426e6c19788" providerId="AD" clId="Web-{2C50332A-7737-936E-7DA5-FCEB92BAE891}" dt="2023-05-17T21:21:01.470" v="503"/>
        <pc:sldMkLst>
          <pc:docMk/>
          <pc:sldMk cId="1649247326" sldId="272"/>
        </pc:sldMkLst>
      </pc:sldChg>
      <pc:sldChg chg="modSp add ord replId">
        <pc:chgData name="Eardwulf Ulan" userId="S::18111@my.sanctamaria.school.nz::22607890-71d4-4bf2-b097-b426e6c19788" providerId="AD" clId="Web-{2C50332A-7737-936E-7DA5-FCEB92BAE891}" dt="2023-05-17T23:52:23.001" v="511" actId="20577"/>
        <pc:sldMkLst>
          <pc:docMk/>
          <pc:sldMk cId="4142443043" sldId="273"/>
        </pc:sldMkLst>
        <pc:spChg chg="mod">
          <ac:chgData name="Eardwulf Ulan" userId="S::18111@my.sanctamaria.school.nz::22607890-71d4-4bf2-b097-b426e6c19788" providerId="AD" clId="Web-{2C50332A-7737-936E-7DA5-FCEB92BAE891}" dt="2023-05-17T23:52:23.001" v="511" actId="20577"/>
          <ac:spMkLst>
            <pc:docMk/>
            <pc:sldMk cId="4142443043" sldId="273"/>
            <ac:spMk id="73" creationId="{00000000-0000-0000-0000-000000000000}"/>
          </ac:spMkLst>
        </pc:spChg>
      </pc:sldChg>
    </pc:docChg>
  </pc:docChgLst>
  <pc:docChgLst>
    <pc:chgData name="Eardwulf Ulan" userId="22607890-71d4-4bf2-b097-b426e6c19788" providerId="ADAL" clId="{144C3C78-124B-466C-8FE1-23FD5A90EFF3}"/>
    <pc:docChg chg="custSel addSld modSld sldOrd addSection modSection">
      <pc:chgData name="Eardwulf Ulan" userId="22607890-71d4-4bf2-b097-b426e6c19788" providerId="ADAL" clId="{144C3C78-124B-466C-8FE1-23FD5A90EFF3}" dt="2023-05-17T09:45:16.816" v="89"/>
      <pc:docMkLst>
        <pc:docMk/>
      </pc:docMkLst>
      <pc:sldChg chg="addSp modSp mod">
        <pc:chgData name="Eardwulf Ulan" userId="22607890-71d4-4bf2-b097-b426e6c19788" providerId="ADAL" clId="{144C3C78-124B-466C-8FE1-23FD5A90EFF3}" dt="2023-05-17T09:27:03.087" v="37" actId="962"/>
        <pc:sldMkLst>
          <pc:docMk/>
          <pc:sldMk cId="0" sldId="258"/>
        </pc:sldMkLst>
        <pc:spChg chg="mod">
          <ac:chgData name="Eardwulf Ulan" userId="22607890-71d4-4bf2-b097-b426e6c19788" providerId="ADAL" clId="{144C3C78-124B-466C-8FE1-23FD5A90EFF3}" dt="2023-05-17T09:23:19.632" v="27" actId="1076"/>
          <ac:spMkLst>
            <pc:docMk/>
            <pc:sldMk cId="0" sldId="258"/>
            <ac:spMk id="68" creationId="{00000000-0000-0000-0000-000000000000}"/>
          </ac:spMkLst>
        </pc:spChg>
        <pc:picChg chg="add mod">
          <ac:chgData name="Eardwulf Ulan" userId="22607890-71d4-4bf2-b097-b426e6c19788" providerId="ADAL" clId="{144C3C78-124B-466C-8FE1-23FD5A90EFF3}" dt="2023-05-17T09:27:03.087" v="37" actId="962"/>
          <ac:picMkLst>
            <pc:docMk/>
            <pc:sldMk cId="0" sldId="258"/>
            <ac:picMk id="3" creationId="{37176900-3ED2-2A17-D4BC-A5C1D9A40F65}"/>
          </ac:picMkLst>
        </pc:picChg>
      </pc:sldChg>
      <pc:sldChg chg="addSp delSp modSp mod">
        <pc:chgData name="Eardwulf Ulan" userId="22607890-71d4-4bf2-b097-b426e6c19788" providerId="ADAL" clId="{144C3C78-124B-466C-8FE1-23FD5A90EFF3}" dt="2023-05-17T09:27:14.441" v="39" actId="1076"/>
        <pc:sldMkLst>
          <pc:docMk/>
          <pc:sldMk cId="0" sldId="259"/>
        </pc:sldMkLst>
        <pc:picChg chg="del">
          <ac:chgData name="Eardwulf Ulan" userId="22607890-71d4-4bf2-b097-b426e6c19788" providerId="ADAL" clId="{144C3C78-124B-466C-8FE1-23FD5A90EFF3}" dt="2023-05-17T09:22:30.414" v="0" actId="21"/>
          <ac:picMkLst>
            <pc:docMk/>
            <pc:sldMk cId="0" sldId="259"/>
            <ac:picMk id="3" creationId="{033C05CA-2783-8878-C17E-805FE2266AB9}"/>
          </ac:picMkLst>
        </pc:picChg>
        <pc:picChg chg="add del mod">
          <ac:chgData name="Eardwulf Ulan" userId="22607890-71d4-4bf2-b097-b426e6c19788" providerId="ADAL" clId="{144C3C78-124B-466C-8FE1-23FD5A90EFF3}" dt="2023-05-17T09:22:50.826" v="8" actId="21"/>
          <ac:picMkLst>
            <pc:docMk/>
            <pc:sldMk cId="0" sldId="259"/>
            <ac:picMk id="4" creationId="{092EC041-9CC2-7596-8859-5E0A8E08ECC2}"/>
          </ac:picMkLst>
        </pc:picChg>
        <pc:picChg chg="add mod">
          <ac:chgData name="Eardwulf Ulan" userId="22607890-71d4-4bf2-b097-b426e6c19788" providerId="ADAL" clId="{144C3C78-124B-466C-8FE1-23FD5A90EFF3}" dt="2023-05-17T09:27:14.441" v="39" actId="1076"/>
          <ac:picMkLst>
            <pc:docMk/>
            <pc:sldMk cId="0" sldId="259"/>
            <ac:picMk id="6" creationId="{5E8D7CB2-A6C8-6771-B040-E23B8C06003A}"/>
          </ac:picMkLst>
        </pc:picChg>
      </pc:sldChg>
      <pc:sldChg chg="addSp delSp modSp mod">
        <pc:chgData name="Eardwulf Ulan" userId="22607890-71d4-4bf2-b097-b426e6c19788" providerId="ADAL" clId="{144C3C78-124B-466C-8FE1-23FD5A90EFF3}" dt="2023-05-17T09:44:45.456" v="83" actId="20577"/>
        <pc:sldMkLst>
          <pc:docMk/>
          <pc:sldMk cId="0" sldId="260"/>
        </pc:sldMkLst>
        <pc:spChg chg="mod">
          <ac:chgData name="Eardwulf Ulan" userId="22607890-71d4-4bf2-b097-b426e6c19788" providerId="ADAL" clId="{144C3C78-124B-466C-8FE1-23FD5A90EFF3}" dt="2023-05-17T09:44:45.456" v="83" actId="20577"/>
          <ac:spMkLst>
            <pc:docMk/>
            <pc:sldMk cId="0" sldId="260"/>
            <ac:spMk id="78" creationId="{00000000-0000-0000-0000-000000000000}"/>
          </ac:spMkLst>
        </pc:spChg>
        <pc:picChg chg="del">
          <ac:chgData name="Eardwulf Ulan" userId="22607890-71d4-4bf2-b097-b426e6c19788" providerId="ADAL" clId="{144C3C78-124B-466C-8FE1-23FD5A90EFF3}" dt="2023-05-17T09:43:54.054" v="64" actId="21"/>
          <ac:picMkLst>
            <pc:docMk/>
            <pc:sldMk cId="0" sldId="260"/>
            <ac:picMk id="3" creationId="{E2D1C4BB-649C-8A9D-949F-11368CC7E0B7}"/>
          </ac:picMkLst>
        </pc:picChg>
        <pc:picChg chg="add mod">
          <ac:chgData name="Eardwulf Ulan" userId="22607890-71d4-4bf2-b097-b426e6c19788" providerId="ADAL" clId="{144C3C78-124B-466C-8FE1-23FD5A90EFF3}" dt="2023-05-17T09:44:02.987" v="70" actId="1076"/>
          <ac:picMkLst>
            <pc:docMk/>
            <pc:sldMk cId="0" sldId="260"/>
            <ac:picMk id="4" creationId="{09BDE9DF-2EA4-F9FF-B750-9FF9E9E24B53}"/>
          </ac:picMkLst>
        </pc:picChg>
        <pc:picChg chg="del">
          <ac:chgData name="Eardwulf Ulan" userId="22607890-71d4-4bf2-b097-b426e6c19788" providerId="ADAL" clId="{144C3C78-124B-466C-8FE1-23FD5A90EFF3}" dt="2023-05-17T09:43:55.520" v="65" actId="21"/>
          <ac:picMkLst>
            <pc:docMk/>
            <pc:sldMk cId="0" sldId="260"/>
            <ac:picMk id="7" creationId="{375C522E-9BB7-AC5A-988B-65B602406835}"/>
          </ac:picMkLst>
        </pc:picChg>
      </pc:sldChg>
      <pc:sldChg chg="delSp modSp add mod">
        <pc:chgData name="Eardwulf Ulan" userId="22607890-71d4-4bf2-b097-b426e6c19788" providerId="ADAL" clId="{144C3C78-124B-466C-8FE1-23FD5A90EFF3}" dt="2023-05-17T09:45:06.260" v="87"/>
        <pc:sldMkLst>
          <pc:docMk/>
          <pc:sldMk cId="3048879607" sldId="266"/>
        </pc:sldMkLst>
        <pc:spChg chg="mod">
          <ac:chgData name="Eardwulf Ulan" userId="22607890-71d4-4bf2-b097-b426e6c19788" providerId="ADAL" clId="{144C3C78-124B-466C-8FE1-23FD5A90EFF3}" dt="2023-05-17T09:45:06.260" v="87"/>
          <ac:spMkLst>
            <pc:docMk/>
            <pc:sldMk cId="3048879607" sldId="266"/>
            <ac:spMk id="78" creationId="{00000000-0000-0000-0000-000000000000}"/>
          </ac:spMkLst>
        </pc:spChg>
        <pc:graphicFrameChg chg="modGraphic">
          <ac:chgData name="Eardwulf Ulan" userId="22607890-71d4-4bf2-b097-b426e6c19788" providerId="ADAL" clId="{144C3C78-124B-466C-8FE1-23FD5A90EFF3}" dt="2023-05-17T09:28:33.511" v="51" actId="20577"/>
          <ac:graphicFrameMkLst>
            <pc:docMk/>
            <pc:sldMk cId="3048879607" sldId="266"/>
            <ac:graphicFrameMk id="79" creationId="{00000000-0000-0000-0000-000000000000}"/>
          </ac:graphicFrameMkLst>
        </pc:graphicFrameChg>
        <pc:picChg chg="del">
          <ac:chgData name="Eardwulf Ulan" userId="22607890-71d4-4bf2-b097-b426e6c19788" providerId="ADAL" clId="{144C3C78-124B-466C-8FE1-23FD5A90EFF3}" dt="2023-05-17T09:28:28.647" v="48" actId="21"/>
          <ac:picMkLst>
            <pc:docMk/>
            <pc:sldMk cId="3048879607" sldId="266"/>
            <ac:picMk id="3" creationId="{E2D1C4BB-649C-8A9D-949F-11368CC7E0B7}"/>
          </ac:picMkLst>
        </pc:picChg>
        <pc:picChg chg="del">
          <ac:chgData name="Eardwulf Ulan" userId="22607890-71d4-4bf2-b097-b426e6c19788" providerId="ADAL" clId="{144C3C78-124B-466C-8FE1-23FD5A90EFF3}" dt="2023-05-17T09:28:29.755" v="49" actId="21"/>
          <ac:picMkLst>
            <pc:docMk/>
            <pc:sldMk cId="3048879607" sldId="266"/>
            <ac:picMk id="7" creationId="{375C522E-9BB7-AC5A-988B-65B602406835}"/>
          </ac:picMkLst>
        </pc:picChg>
      </pc:sldChg>
      <pc:sldChg chg="delSp modSp add mod ord">
        <pc:chgData name="Eardwulf Ulan" userId="22607890-71d4-4bf2-b097-b426e6c19788" providerId="ADAL" clId="{144C3C78-124B-466C-8FE1-23FD5A90EFF3}" dt="2023-05-17T09:44:59.633" v="86" actId="20577"/>
        <pc:sldMkLst>
          <pc:docMk/>
          <pc:sldMk cId="578345274" sldId="267"/>
        </pc:sldMkLst>
        <pc:spChg chg="mod">
          <ac:chgData name="Eardwulf Ulan" userId="22607890-71d4-4bf2-b097-b426e6c19788" providerId="ADAL" clId="{144C3C78-124B-466C-8FE1-23FD5A90EFF3}" dt="2023-05-17T09:44:59.633" v="86" actId="20577"/>
          <ac:spMkLst>
            <pc:docMk/>
            <pc:sldMk cId="578345274" sldId="267"/>
            <ac:spMk id="73" creationId="{00000000-0000-0000-0000-000000000000}"/>
          </ac:spMkLst>
        </pc:spChg>
        <pc:picChg chg="del">
          <ac:chgData name="Eardwulf Ulan" userId="22607890-71d4-4bf2-b097-b426e6c19788" providerId="ADAL" clId="{144C3C78-124B-466C-8FE1-23FD5A90EFF3}" dt="2023-05-17T09:28:37.722" v="52" actId="21"/>
          <ac:picMkLst>
            <pc:docMk/>
            <pc:sldMk cId="578345274" sldId="267"/>
            <ac:picMk id="6" creationId="{5E8D7CB2-A6C8-6771-B040-E23B8C06003A}"/>
          </ac:picMkLst>
        </pc:picChg>
      </pc:sldChg>
      <pc:sldChg chg="modSp add mod ord">
        <pc:chgData name="Eardwulf Ulan" userId="22607890-71d4-4bf2-b097-b426e6c19788" providerId="ADAL" clId="{144C3C78-124B-466C-8FE1-23FD5A90EFF3}" dt="2023-05-17T09:45:11.626" v="88"/>
        <pc:sldMkLst>
          <pc:docMk/>
          <pc:sldMk cId="638340319" sldId="268"/>
        </pc:sldMkLst>
        <pc:spChg chg="mod">
          <ac:chgData name="Eardwulf Ulan" userId="22607890-71d4-4bf2-b097-b426e6c19788" providerId="ADAL" clId="{144C3C78-124B-466C-8FE1-23FD5A90EFF3}" dt="2023-05-17T09:45:11.626" v="88"/>
          <ac:spMkLst>
            <pc:docMk/>
            <pc:sldMk cId="638340319" sldId="268"/>
            <ac:spMk id="73" creationId="{00000000-0000-0000-0000-000000000000}"/>
          </ac:spMkLst>
        </pc:spChg>
      </pc:sldChg>
      <pc:sldChg chg="modSp add mod">
        <pc:chgData name="Eardwulf Ulan" userId="22607890-71d4-4bf2-b097-b426e6c19788" providerId="ADAL" clId="{144C3C78-124B-466C-8FE1-23FD5A90EFF3}" dt="2023-05-17T09:45:16.816" v="89"/>
        <pc:sldMkLst>
          <pc:docMk/>
          <pc:sldMk cId="1713692142" sldId="269"/>
        </pc:sldMkLst>
        <pc:spChg chg="mod">
          <ac:chgData name="Eardwulf Ulan" userId="22607890-71d4-4bf2-b097-b426e6c19788" providerId="ADAL" clId="{144C3C78-124B-466C-8FE1-23FD5A90EFF3}" dt="2023-05-17T09:45:16.816" v="89"/>
          <ac:spMkLst>
            <pc:docMk/>
            <pc:sldMk cId="1713692142" sldId="269"/>
            <ac:spMk id="78" creationId="{00000000-0000-0000-0000-000000000000}"/>
          </ac:spMkLst>
        </pc:spChg>
      </pc:sldChg>
    </pc:docChg>
  </pc:docChgLst>
  <pc:docChgLst>
    <pc:chgData name="Eardwulf Ulan" userId="S::18111@my.sanctamaria.school.nz::22607890-71d4-4bf2-b097-b426e6c19788" providerId="AD" clId="Web-{597EAEB2-F50F-160F-61EB-A2437C088CEE}"/>
    <pc:docChg chg="modSld">
      <pc:chgData name="Eardwulf Ulan" userId="S::18111@my.sanctamaria.school.nz::22607890-71d4-4bf2-b097-b426e6c19788" providerId="AD" clId="Web-{597EAEB2-F50F-160F-61EB-A2437C088CEE}" dt="2023-05-18T00:12:17.453" v="104"/>
      <pc:docMkLst>
        <pc:docMk/>
      </pc:docMkLst>
      <pc:sldChg chg="modSp">
        <pc:chgData name="Eardwulf Ulan" userId="S::18111@my.sanctamaria.school.nz::22607890-71d4-4bf2-b097-b426e6c19788" providerId="AD" clId="Web-{597EAEB2-F50F-160F-61EB-A2437C088CEE}" dt="2023-05-18T00:12:00.686" v="90"/>
        <pc:sldMkLst>
          <pc:docMk/>
          <pc:sldMk cId="3048879607" sldId="266"/>
        </pc:sldMkLst>
        <pc:graphicFrameChg chg="mod modGraphic">
          <ac:chgData name="Eardwulf Ulan" userId="S::18111@my.sanctamaria.school.nz::22607890-71d4-4bf2-b097-b426e6c19788" providerId="AD" clId="Web-{597EAEB2-F50F-160F-61EB-A2437C088CEE}" dt="2023-05-18T00:12:00.686" v="90"/>
          <ac:graphicFrameMkLst>
            <pc:docMk/>
            <pc:sldMk cId="3048879607" sldId="266"/>
            <ac:graphicFrameMk id="79" creationId="{00000000-0000-0000-0000-000000000000}"/>
          </ac:graphicFrameMkLst>
        </pc:graphicFrameChg>
      </pc:sldChg>
      <pc:sldChg chg="modSp">
        <pc:chgData name="Eardwulf Ulan" userId="S::18111@my.sanctamaria.school.nz::22607890-71d4-4bf2-b097-b426e6c19788" providerId="AD" clId="Web-{597EAEB2-F50F-160F-61EB-A2437C088CEE}" dt="2023-05-18T00:12:10.015" v="92"/>
        <pc:sldMkLst>
          <pc:docMk/>
          <pc:sldMk cId="1713692142" sldId="269"/>
        </pc:sldMkLst>
        <pc:graphicFrameChg chg="mod modGraphic">
          <ac:chgData name="Eardwulf Ulan" userId="S::18111@my.sanctamaria.school.nz::22607890-71d4-4bf2-b097-b426e6c19788" providerId="AD" clId="Web-{597EAEB2-F50F-160F-61EB-A2437C088CEE}" dt="2023-05-18T00:12:10.015" v="92"/>
          <ac:graphicFrameMkLst>
            <pc:docMk/>
            <pc:sldMk cId="1713692142" sldId="269"/>
            <ac:graphicFrameMk id="79" creationId="{00000000-0000-0000-0000-000000000000}"/>
          </ac:graphicFrameMkLst>
        </pc:graphicFrameChg>
      </pc:sldChg>
      <pc:sldChg chg="addSp modSp">
        <pc:chgData name="Eardwulf Ulan" userId="S::18111@my.sanctamaria.school.nz::22607890-71d4-4bf2-b097-b426e6c19788" providerId="AD" clId="Web-{597EAEB2-F50F-160F-61EB-A2437C088CEE}" dt="2023-05-18T00:12:17.453" v="104"/>
        <pc:sldMkLst>
          <pc:docMk/>
          <pc:sldMk cId="1744829088" sldId="271"/>
        </pc:sldMkLst>
        <pc:spChg chg="add mod">
          <ac:chgData name="Eardwulf Ulan" userId="S::18111@my.sanctamaria.school.nz::22607890-71d4-4bf2-b097-b426e6c19788" providerId="AD" clId="Web-{597EAEB2-F50F-160F-61EB-A2437C088CEE}" dt="2023-05-18T00:09:35.291" v="27" actId="1076"/>
          <ac:spMkLst>
            <pc:docMk/>
            <pc:sldMk cId="1744829088" sldId="271"/>
            <ac:spMk id="5" creationId="{90F5EE74-B6EB-BA14-5B25-0D2113AFF263}"/>
          </ac:spMkLst>
        </pc:spChg>
        <pc:spChg chg="add mod">
          <ac:chgData name="Eardwulf Ulan" userId="S::18111@my.sanctamaria.school.nz::22607890-71d4-4bf2-b097-b426e6c19788" providerId="AD" clId="Web-{597EAEB2-F50F-160F-61EB-A2437C088CEE}" dt="2023-05-18T00:09:53.760" v="35" actId="14100"/>
          <ac:spMkLst>
            <pc:docMk/>
            <pc:sldMk cId="1744829088" sldId="271"/>
            <ac:spMk id="6" creationId="{E3F9A34D-F561-BE90-58AE-A0B824329799}"/>
          </ac:spMkLst>
        </pc:spChg>
        <pc:graphicFrameChg chg="mod modGraphic">
          <ac:chgData name="Eardwulf Ulan" userId="S::18111@my.sanctamaria.school.nz::22607890-71d4-4bf2-b097-b426e6c19788" providerId="AD" clId="Web-{597EAEB2-F50F-160F-61EB-A2437C088CEE}" dt="2023-05-18T00:12:17.453" v="104"/>
          <ac:graphicFrameMkLst>
            <pc:docMk/>
            <pc:sldMk cId="1744829088" sldId="271"/>
            <ac:graphicFrameMk id="79" creationId="{00000000-0000-0000-0000-000000000000}"/>
          </ac:graphicFrameMkLst>
        </pc:graphicFrameChg>
        <pc:picChg chg="mod">
          <ac:chgData name="Eardwulf Ulan" userId="S::18111@my.sanctamaria.school.nz::22607890-71d4-4bf2-b097-b426e6c19788" providerId="AD" clId="Web-{597EAEB2-F50F-160F-61EB-A2437C088CEE}" dt="2023-05-18T00:08:38.585" v="8" actId="1076"/>
          <ac:picMkLst>
            <pc:docMk/>
            <pc:sldMk cId="1744829088" sldId="271"/>
            <ac:picMk id="2" creationId="{B56E88FD-1437-5CE3-DB07-3D1049B39886}"/>
          </ac:picMkLst>
        </pc:picChg>
        <pc:picChg chg="mod">
          <ac:chgData name="Eardwulf Ulan" userId="S::18111@my.sanctamaria.school.nz::22607890-71d4-4bf2-b097-b426e6c19788" providerId="AD" clId="Web-{597EAEB2-F50F-160F-61EB-A2437C088CEE}" dt="2023-05-18T00:08:25.522" v="4" actId="1076"/>
          <ac:picMkLst>
            <pc:docMk/>
            <pc:sldMk cId="1744829088" sldId="271"/>
            <ac:picMk id="3" creationId="{C1ABCF39-DA20-BF54-AF3D-5898B138441A}"/>
          </ac:picMkLst>
        </pc:picChg>
        <pc:picChg chg="add mod">
          <ac:chgData name="Eardwulf Ulan" userId="S::18111@my.sanctamaria.school.nz::22607890-71d4-4bf2-b097-b426e6c19788" providerId="AD" clId="Web-{597EAEB2-F50F-160F-61EB-A2437C088CEE}" dt="2023-05-18T00:08:36.523" v="7" actId="1076"/>
          <ac:picMkLst>
            <pc:docMk/>
            <pc:sldMk cId="1744829088" sldId="271"/>
            <ac:picMk id="4" creationId="{3BC4EC35-42FC-1134-F922-409FA29628BB}"/>
          </ac:picMkLst>
        </pc:picChg>
      </pc:sldChg>
    </pc:docChg>
  </pc:docChgLst>
  <pc:docChgLst>
    <pc:chgData name="Eardwulf Ulan" userId="S::18111@my.sanctamaria.school.nz::22607890-71d4-4bf2-b097-b426e6c19788" providerId="AD" clId="Web-{DC01E7D0-ECC4-24C5-E5BE-DE2A9FB64150}"/>
    <pc:docChg chg="addSld modSld sldOrd modSection">
      <pc:chgData name="Eardwulf Ulan" userId="S::18111@my.sanctamaria.school.nz::22607890-71d4-4bf2-b097-b426e6c19788" providerId="AD" clId="Web-{DC01E7D0-ECC4-24C5-E5BE-DE2A9FB64150}" dt="2023-05-17T10:21:52.792" v="44" actId="20577"/>
      <pc:docMkLst>
        <pc:docMk/>
      </pc:docMkLst>
      <pc:sldChg chg="addSp modSp">
        <pc:chgData name="Eardwulf Ulan" userId="S::18111@my.sanctamaria.school.nz::22607890-71d4-4bf2-b097-b426e6c19788" providerId="AD" clId="Web-{DC01E7D0-ECC4-24C5-E5BE-DE2A9FB64150}" dt="2023-05-17T10:19:41.320" v="42" actId="1076"/>
        <pc:sldMkLst>
          <pc:docMk/>
          <pc:sldMk cId="3048879607" sldId="266"/>
        </pc:sldMkLst>
        <pc:graphicFrameChg chg="mod modGraphic">
          <ac:chgData name="Eardwulf Ulan" userId="S::18111@my.sanctamaria.school.nz::22607890-71d4-4bf2-b097-b426e6c19788" providerId="AD" clId="Web-{DC01E7D0-ECC4-24C5-E5BE-DE2A9FB64150}" dt="2023-05-17T10:19:10.085" v="32"/>
          <ac:graphicFrameMkLst>
            <pc:docMk/>
            <pc:sldMk cId="3048879607" sldId="266"/>
            <ac:graphicFrameMk id="79" creationId="{00000000-0000-0000-0000-000000000000}"/>
          </ac:graphicFrameMkLst>
        </pc:graphicFrameChg>
        <pc:picChg chg="add mod">
          <ac:chgData name="Eardwulf Ulan" userId="S::18111@my.sanctamaria.school.nz::22607890-71d4-4bf2-b097-b426e6c19788" providerId="AD" clId="Web-{DC01E7D0-ECC4-24C5-E5BE-DE2A9FB64150}" dt="2023-05-17T10:19:41.320" v="42" actId="1076"/>
          <ac:picMkLst>
            <pc:docMk/>
            <pc:sldMk cId="3048879607" sldId="266"/>
            <ac:picMk id="2" creationId="{9BDDC0F9-6AE4-4EE0-1C40-B0BA8AD63F9A}"/>
          </ac:picMkLst>
        </pc:picChg>
        <pc:picChg chg="add mod">
          <ac:chgData name="Eardwulf Ulan" userId="S::18111@my.sanctamaria.school.nz::22607890-71d4-4bf2-b097-b426e6c19788" providerId="AD" clId="Web-{DC01E7D0-ECC4-24C5-E5BE-DE2A9FB64150}" dt="2023-05-17T10:19:36.945" v="41" actId="1076"/>
          <ac:picMkLst>
            <pc:docMk/>
            <pc:sldMk cId="3048879607" sldId="266"/>
            <ac:picMk id="3" creationId="{C119085B-8D6B-D96A-A128-A62B3C6E9217}"/>
          </ac:picMkLst>
        </pc:picChg>
      </pc:sldChg>
      <pc:sldChg chg="addSp modSp">
        <pc:chgData name="Eardwulf Ulan" userId="S::18111@my.sanctamaria.school.nz::22607890-71d4-4bf2-b097-b426e6c19788" providerId="AD" clId="Web-{DC01E7D0-ECC4-24C5-E5BE-DE2A9FB64150}" dt="2023-05-17T10:15:06.638" v="17" actId="14100"/>
        <pc:sldMkLst>
          <pc:docMk/>
          <pc:sldMk cId="578345274" sldId="267"/>
        </pc:sldMkLst>
        <pc:spChg chg="mod">
          <ac:chgData name="Eardwulf Ulan" userId="S::18111@my.sanctamaria.school.nz::22607890-71d4-4bf2-b097-b426e6c19788" providerId="AD" clId="Web-{DC01E7D0-ECC4-24C5-E5BE-DE2A9FB64150}" dt="2023-05-17T10:13:57.370" v="2" actId="20577"/>
          <ac:spMkLst>
            <pc:docMk/>
            <pc:sldMk cId="578345274" sldId="267"/>
            <ac:spMk id="73" creationId="{00000000-0000-0000-0000-000000000000}"/>
          </ac:spMkLst>
        </pc:spChg>
        <pc:picChg chg="add mod">
          <ac:chgData name="Eardwulf Ulan" userId="S::18111@my.sanctamaria.school.nz::22607890-71d4-4bf2-b097-b426e6c19788" providerId="AD" clId="Web-{DC01E7D0-ECC4-24C5-E5BE-DE2A9FB64150}" dt="2023-05-17T10:15:06.638" v="17" actId="14100"/>
          <ac:picMkLst>
            <pc:docMk/>
            <pc:sldMk cId="578345274" sldId="267"/>
            <ac:picMk id="2" creationId="{EA1F0CD1-3449-0507-DE35-16F879065109}"/>
          </ac:picMkLst>
        </pc:picChg>
      </pc:sldChg>
      <pc:sldChg chg="modSp">
        <pc:chgData name="Eardwulf Ulan" userId="S::18111@my.sanctamaria.school.nz::22607890-71d4-4bf2-b097-b426e6c19788" providerId="AD" clId="Web-{DC01E7D0-ECC4-24C5-E5BE-DE2A9FB64150}" dt="2023-05-17T10:21:52.792" v="44" actId="20577"/>
        <pc:sldMkLst>
          <pc:docMk/>
          <pc:sldMk cId="638340319" sldId="268"/>
        </pc:sldMkLst>
        <pc:spChg chg="mod">
          <ac:chgData name="Eardwulf Ulan" userId="S::18111@my.sanctamaria.school.nz::22607890-71d4-4bf2-b097-b426e6c19788" providerId="AD" clId="Web-{DC01E7D0-ECC4-24C5-E5BE-DE2A9FB64150}" dt="2023-05-17T10:21:52.792" v="44" actId="20577"/>
          <ac:spMkLst>
            <pc:docMk/>
            <pc:sldMk cId="638340319" sldId="268"/>
            <ac:spMk id="73" creationId="{00000000-0000-0000-0000-000000000000}"/>
          </ac:spMkLst>
        </pc:spChg>
      </pc:sldChg>
      <pc:sldChg chg="add ord replId">
        <pc:chgData name="Eardwulf Ulan" userId="S::18111@my.sanctamaria.school.nz::22607890-71d4-4bf2-b097-b426e6c19788" providerId="AD" clId="Web-{DC01E7D0-ECC4-24C5-E5BE-DE2A9FB64150}" dt="2023-05-17T10:15:19.393" v="20"/>
        <pc:sldMkLst>
          <pc:docMk/>
          <pc:sldMk cId="2125486748" sldId="270"/>
        </pc:sldMkLst>
      </pc:sldChg>
      <pc:sldChg chg="add replId">
        <pc:chgData name="Eardwulf Ulan" userId="S::18111@my.sanctamaria.school.nz::22607890-71d4-4bf2-b097-b426e6c19788" providerId="AD" clId="Web-{DC01E7D0-ECC4-24C5-E5BE-DE2A9FB64150}" dt="2023-05-17T10:15:17.435" v="19"/>
        <pc:sldMkLst>
          <pc:docMk/>
          <pc:sldMk cId="1744829088"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9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721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5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9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72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5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8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44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9440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4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2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7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86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1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5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3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425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52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6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1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296740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66204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70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inedotwav-e/pizzabo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trello.com/invite/b/qX8rDdI6/ATTIebb78ccf4efa79f0cef154f2f95084495B161B04/pizza-pl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asseyhighschoolnz-my.sharepoint.com/:v:/g/personal/jgottschalk_masseyhigh_school_nz/ETGW1Z6fzjxGnCIbQonUip8BmSZWh7v6-31w7L98wbG9-A?e=ogtP1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r>
              <a:rPr lang="en-NZ" sz="2000" b="1">
                <a:solidFill>
                  <a:srgbClr val="274E13"/>
                </a:solidFill>
                <a:hlinkClick r:id="rId3"/>
              </a:rPr>
              <a:t>GitHub</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indent="0">
              <a:lnSpc>
                <a:spcPct val="100000"/>
              </a:lnSpc>
              <a:buClr>
                <a:schemeClr val="dk1"/>
              </a:buClr>
              <a:buSzPts val="1100"/>
              <a:buNone/>
            </a:pPr>
            <a:r>
              <a:rPr lang="en" sz="2000" b="1">
                <a:solidFill>
                  <a:srgbClr val="274E13"/>
                </a:solidFill>
              </a:rPr>
              <a:t>Links to Trello board / project management tools: </a:t>
            </a:r>
            <a:r>
              <a:rPr lang="en-NZ" sz="2000" b="1">
                <a:solidFill>
                  <a:srgbClr val="274E13"/>
                </a:solidFill>
                <a:hlinkClick r:id="rId4"/>
              </a:rPr>
              <a:t>Trello Board</a:t>
            </a:r>
            <a:r>
              <a:rPr lang="en-NZ" sz="2000" b="1">
                <a:solidFill>
                  <a:srgbClr val="274E13"/>
                </a:solidFill>
              </a:rPr>
              <a:t> </a:t>
            </a:r>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 Test Plan (and screenshot)</a:t>
            </a:r>
            <a:endParaRPr/>
          </a:p>
        </p:txBody>
      </p:sp>
      <p:graphicFrame>
        <p:nvGraphicFramePr>
          <p:cNvPr id="79" name="Google Shape;79;p17"/>
          <p:cNvGraphicFramePr/>
          <p:nvPr>
            <p:extLst>
              <p:ext uri="{D42A27DB-BD31-4B8C-83A1-F6EECF244321}">
                <p14:modId xmlns:p14="http://schemas.microsoft.com/office/powerpoint/2010/main" val="1081528765"/>
              </p:ext>
            </p:extLst>
          </p:nvPr>
        </p:nvGraphicFramePr>
        <p:xfrm>
          <a:off x="382475" y="1267725"/>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248718">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4718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a:spcBef>
                          <a:spcPts val="0"/>
                        </a:spcBef>
                        <a:spcAft>
                          <a:spcPts val="0"/>
                        </a:spcAft>
                        <a:buNone/>
                      </a:pPr>
                      <a:r>
                        <a:rPr lang="en-NZ" sz="1800" b="0" i="0" u="none" strike="noStrike" noProof="0">
                          <a:solidFill>
                            <a:srgbClr val="000000"/>
                          </a:solidFill>
                          <a:latin typeface="Arial"/>
                        </a:rPr>
                        <a:t>Print welcome message with a randomly generated name.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9BDDC0F9-6AE4-4EE0-1C40-B0BA8AD63F9A}"/>
              </a:ext>
            </a:extLst>
          </p:cNvPr>
          <p:cNvPicPr>
            <a:picLocks noChangeAspect="1"/>
          </p:cNvPicPr>
          <p:nvPr/>
        </p:nvPicPr>
        <p:blipFill>
          <a:blip r:embed="rId3"/>
          <a:stretch>
            <a:fillRect/>
          </a:stretch>
        </p:blipFill>
        <p:spPr>
          <a:xfrm>
            <a:off x="370778" y="2946757"/>
            <a:ext cx="4199828" cy="1793857"/>
          </a:xfrm>
          <a:prstGeom prst="rect">
            <a:avLst/>
          </a:prstGeom>
        </p:spPr>
      </p:pic>
      <p:pic>
        <p:nvPicPr>
          <p:cNvPr id="3" name="Picture 3" descr="Text&#10;&#10;Description automatically generated">
            <a:extLst>
              <a:ext uri="{FF2B5EF4-FFF2-40B4-BE49-F238E27FC236}">
                <a16:creationId xmlns:a16="http://schemas.microsoft.com/office/drawing/2014/main" id="{C119085B-8D6B-D96A-A128-A62B3C6E9217}"/>
              </a:ext>
            </a:extLst>
          </p:cNvPr>
          <p:cNvPicPr>
            <a:picLocks noChangeAspect="1"/>
          </p:cNvPicPr>
          <p:nvPr/>
        </p:nvPicPr>
        <p:blipFill>
          <a:blip r:embed="rId4"/>
          <a:stretch>
            <a:fillRect/>
          </a:stretch>
        </p:blipFill>
        <p:spPr>
          <a:xfrm>
            <a:off x="4573393" y="2809828"/>
            <a:ext cx="4255584" cy="1991050"/>
          </a:xfrm>
          <a:prstGeom prst="rect">
            <a:avLst/>
          </a:prstGeom>
        </p:spPr>
      </p:pic>
    </p:spTree>
    <p:extLst>
      <p:ext uri="{BB962C8B-B14F-4D97-AF65-F5344CB8AC3E}">
        <p14:creationId xmlns:p14="http://schemas.microsoft.com/office/powerpoint/2010/main" val="304887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2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B1443EFB-72BC-F7B0-9F95-C29001429DB9}"/>
              </a:ext>
            </a:extLst>
          </p:cNvPr>
          <p:cNvPicPr>
            <a:picLocks noChangeAspect="1"/>
          </p:cNvPicPr>
          <p:nvPr/>
        </p:nvPicPr>
        <p:blipFill>
          <a:blip r:embed="rId3"/>
          <a:stretch>
            <a:fillRect/>
          </a:stretch>
        </p:blipFill>
        <p:spPr>
          <a:xfrm>
            <a:off x="2542309" y="1160647"/>
            <a:ext cx="4068040" cy="3800684"/>
          </a:xfrm>
          <a:prstGeom prst="rect">
            <a:avLst/>
          </a:prstGeom>
        </p:spPr>
      </p:pic>
    </p:spTree>
    <p:extLst>
      <p:ext uri="{BB962C8B-B14F-4D97-AF65-F5344CB8AC3E}">
        <p14:creationId xmlns:p14="http://schemas.microsoft.com/office/powerpoint/2010/main" val="63834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Ver. 1 - Test Plan (and screenshot)</a:t>
            </a:r>
            <a:endParaRPr/>
          </a:p>
        </p:txBody>
      </p:sp>
      <p:graphicFrame>
        <p:nvGraphicFramePr>
          <p:cNvPr id="79" name="Google Shape;79;p17"/>
          <p:cNvGraphicFramePr/>
          <p:nvPr>
            <p:extLst>
              <p:ext uri="{D42A27DB-BD31-4B8C-83A1-F6EECF244321}">
                <p14:modId xmlns:p14="http://schemas.microsoft.com/office/powerpoint/2010/main" val="2486649734"/>
              </p:ext>
            </p:extLst>
          </p:nvPr>
        </p:nvGraphicFramePr>
        <p:xfrm>
          <a:off x="382475" y="1012231"/>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rtl="0">
                        <a:spcBef>
                          <a:spcPts val="0"/>
                        </a:spcBef>
                        <a:spcAft>
                          <a:spcPts val="0"/>
                        </a:spcAft>
                        <a:buNone/>
                      </a:pPr>
                      <a:r>
                        <a:rPr lang="en-US" sz="1800"/>
                        <a:t>If "p" was entered , print "Pickup!".</a:t>
                      </a:r>
                    </a:p>
                    <a:p>
                      <a:pPr marL="0" lvl="0" indent="0" algn="l">
                        <a:spcBef>
                          <a:spcPts val="0"/>
                        </a:spcBef>
                        <a:spcAft>
                          <a:spcPts val="0"/>
                        </a:spcAft>
                        <a:buNone/>
                      </a:pPr>
                      <a:r>
                        <a:rPr lang="en-US" sz="1800"/>
                        <a:t>If "d" was entered, print "Delivery!".</a:t>
                      </a:r>
                    </a:p>
                    <a:p>
                      <a:pPr marL="0" lvl="0" indent="0" algn="l">
                        <a:spcBef>
                          <a:spcPts val="0"/>
                        </a:spcBef>
                        <a:spcAft>
                          <a:spcPts val="0"/>
                        </a:spcAft>
                        <a:buNone/>
                      </a:pPr>
                      <a:r>
                        <a:rPr lang="en-US" sz="1800"/>
                        <a:t>Runs correctly.</a:t>
                      </a: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FE463BF-0764-D10B-9DB1-F4F5D805E425}"/>
              </a:ext>
            </a:extLst>
          </p:cNvPr>
          <p:cNvPicPr>
            <a:picLocks noChangeAspect="1"/>
          </p:cNvPicPr>
          <p:nvPr/>
        </p:nvPicPr>
        <p:blipFill>
          <a:blip r:embed="rId3"/>
          <a:stretch>
            <a:fillRect/>
          </a:stretch>
        </p:blipFill>
        <p:spPr>
          <a:xfrm>
            <a:off x="814820" y="2684198"/>
            <a:ext cx="3418609" cy="2218699"/>
          </a:xfrm>
          <a:prstGeom prst="rect">
            <a:avLst/>
          </a:prstGeom>
        </p:spPr>
      </p:pic>
      <p:pic>
        <p:nvPicPr>
          <p:cNvPr id="4" name="Picture 4" descr="Text&#10;&#10;Description automatically generated">
            <a:extLst>
              <a:ext uri="{FF2B5EF4-FFF2-40B4-BE49-F238E27FC236}">
                <a16:creationId xmlns:a16="http://schemas.microsoft.com/office/drawing/2014/main" id="{C5B50C23-5A00-9F10-292F-DE572E9993C8}"/>
              </a:ext>
            </a:extLst>
          </p:cNvPr>
          <p:cNvPicPr>
            <a:picLocks noChangeAspect="1"/>
          </p:cNvPicPr>
          <p:nvPr/>
        </p:nvPicPr>
        <p:blipFill>
          <a:blip r:embed="rId4"/>
          <a:stretch>
            <a:fillRect/>
          </a:stretch>
        </p:blipFill>
        <p:spPr>
          <a:xfrm>
            <a:off x="5533159" y="2965027"/>
            <a:ext cx="2743200" cy="872528"/>
          </a:xfrm>
          <a:prstGeom prst="rect">
            <a:avLst/>
          </a:prstGeom>
        </p:spPr>
      </p:pic>
      <p:pic>
        <p:nvPicPr>
          <p:cNvPr id="5" name="Picture 5" descr="Text&#10;&#10;Description automatically generated">
            <a:extLst>
              <a:ext uri="{FF2B5EF4-FFF2-40B4-BE49-F238E27FC236}">
                <a16:creationId xmlns:a16="http://schemas.microsoft.com/office/drawing/2014/main" id="{7047F815-E48A-DE96-37FC-91BEA9EBE2C6}"/>
              </a:ext>
            </a:extLst>
          </p:cNvPr>
          <p:cNvPicPr>
            <a:picLocks noChangeAspect="1"/>
          </p:cNvPicPr>
          <p:nvPr/>
        </p:nvPicPr>
        <p:blipFill>
          <a:blip r:embed="rId5"/>
          <a:stretch>
            <a:fillRect/>
          </a:stretch>
        </p:blipFill>
        <p:spPr>
          <a:xfrm>
            <a:off x="5533159" y="3925013"/>
            <a:ext cx="2743200" cy="781355"/>
          </a:xfrm>
          <a:prstGeom prst="rect">
            <a:avLst/>
          </a:prstGeom>
        </p:spPr>
      </p:pic>
      <p:sp>
        <p:nvSpPr>
          <p:cNvPr id="6" name="TextBox 5">
            <a:extLst>
              <a:ext uri="{FF2B5EF4-FFF2-40B4-BE49-F238E27FC236}">
                <a16:creationId xmlns:a16="http://schemas.microsoft.com/office/drawing/2014/main" id="{97808C3A-1741-09D6-6104-4E93834E6011}"/>
              </a:ext>
            </a:extLst>
          </p:cNvPr>
          <p:cNvSpPr txBox="1"/>
          <p:nvPr/>
        </p:nvSpPr>
        <p:spPr>
          <a:xfrm>
            <a:off x="4518746" y="2967903"/>
            <a:ext cx="10191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Valid input</a:t>
            </a:r>
          </a:p>
          <a:p>
            <a:pPr algn="r"/>
            <a:r>
              <a:rPr lang="en-US"/>
              <a:t>output</a:t>
            </a:r>
          </a:p>
        </p:txBody>
      </p:sp>
      <p:sp>
        <p:nvSpPr>
          <p:cNvPr id="7" name="TextBox 6">
            <a:extLst>
              <a:ext uri="{FF2B5EF4-FFF2-40B4-BE49-F238E27FC236}">
                <a16:creationId xmlns:a16="http://schemas.microsoft.com/office/drawing/2014/main" id="{34D878B3-2023-B9B9-F40E-9D5B33EF81B6}"/>
              </a:ext>
            </a:extLst>
          </p:cNvPr>
          <p:cNvSpPr txBox="1"/>
          <p:nvPr/>
        </p:nvSpPr>
        <p:spPr>
          <a:xfrm>
            <a:off x="4375871" y="3920403"/>
            <a:ext cx="1162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Invalid input</a:t>
            </a:r>
          </a:p>
          <a:p>
            <a:pPr algn="r"/>
            <a:r>
              <a:rPr lang="en-US"/>
              <a:t>output</a:t>
            </a:r>
          </a:p>
        </p:txBody>
      </p:sp>
    </p:spTree>
    <p:extLst>
      <p:ext uri="{BB962C8B-B14F-4D97-AF65-F5344CB8AC3E}">
        <p14:creationId xmlns:p14="http://schemas.microsoft.com/office/powerpoint/2010/main" val="171369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2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F9BC6D3-ADC9-8763-04E5-002ADC395F4C}"/>
              </a:ext>
            </a:extLst>
          </p:cNvPr>
          <p:cNvPicPr>
            <a:picLocks noChangeAspect="1"/>
          </p:cNvPicPr>
          <p:nvPr/>
        </p:nvPicPr>
        <p:blipFill>
          <a:blip r:embed="rId3"/>
          <a:stretch>
            <a:fillRect/>
          </a:stretch>
        </p:blipFill>
        <p:spPr>
          <a:xfrm>
            <a:off x="2542310" y="1150198"/>
            <a:ext cx="4059380" cy="3795603"/>
          </a:xfrm>
          <a:prstGeom prst="rect">
            <a:avLst/>
          </a:prstGeom>
        </p:spPr>
      </p:pic>
    </p:spTree>
    <p:extLst>
      <p:ext uri="{BB962C8B-B14F-4D97-AF65-F5344CB8AC3E}">
        <p14:creationId xmlns:p14="http://schemas.microsoft.com/office/powerpoint/2010/main" val="21254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2 Ver. 2 - Test Plan (and screenshot)</a:t>
            </a:r>
            <a:endParaRPr/>
          </a:p>
        </p:txBody>
      </p:sp>
      <p:graphicFrame>
        <p:nvGraphicFramePr>
          <p:cNvPr id="79" name="Google Shape;79;p17"/>
          <p:cNvGraphicFramePr/>
          <p:nvPr>
            <p:extLst>
              <p:ext uri="{D42A27DB-BD31-4B8C-83A1-F6EECF244321}">
                <p14:modId xmlns:p14="http://schemas.microsoft.com/office/powerpoint/2010/main" val="1339646675"/>
              </p:ext>
            </p:extLst>
          </p:nvPr>
        </p:nvGraphicFramePr>
        <p:xfrm>
          <a:off x="304543" y="3363225"/>
          <a:ext cx="8520600" cy="158490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t>Expected Values</a:t>
                      </a:r>
                      <a:endParaRPr sz="16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600" dirty="0"/>
                        <a:t>Run Program</a:t>
                      </a:r>
                      <a:endParaRPr sz="16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"p" was entered , print "Pickup!".</a:t>
                      </a:r>
                    </a:p>
                    <a:p>
                      <a:pPr marL="0" lvl="0" indent="0" algn="l">
                        <a:spcBef>
                          <a:spcPts val="0"/>
                        </a:spcBef>
                        <a:spcAft>
                          <a:spcPts val="0"/>
                        </a:spcAft>
                        <a:buNone/>
                      </a:pPr>
                      <a:r>
                        <a:rPr lang="en-US" sz="1600" b="0" i="0" u="none" strike="noStrike" noProof="0" dirty="0">
                          <a:solidFill>
                            <a:srgbClr val="000000"/>
                          </a:solidFill>
                          <a:latin typeface="Arial"/>
                        </a:rPr>
                        <a:t>If "d"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lang="en-US"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56E88FD-1437-5CE3-DB07-3D1049B39886}"/>
              </a:ext>
            </a:extLst>
          </p:cNvPr>
          <p:cNvPicPr>
            <a:picLocks noChangeAspect="1"/>
          </p:cNvPicPr>
          <p:nvPr/>
        </p:nvPicPr>
        <p:blipFill>
          <a:blip r:embed="rId3"/>
          <a:stretch>
            <a:fillRect/>
          </a:stretch>
        </p:blipFill>
        <p:spPr>
          <a:xfrm>
            <a:off x="4575259" y="1019096"/>
            <a:ext cx="3262745" cy="1048312"/>
          </a:xfrm>
          <a:prstGeom prst="rect">
            <a:avLst/>
          </a:prstGeom>
        </p:spPr>
      </p:pic>
      <p:pic>
        <p:nvPicPr>
          <p:cNvPr id="3" name="Picture 3" descr="Text&#10;&#10;Description automatically generated">
            <a:extLst>
              <a:ext uri="{FF2B5EF4-FFF2-40B4-BE49-F238E27FC236}">
                <a16:creationId xmlns:a16="http://schemas.microsoft.com/office/drawing/2014/main" id="{C1ABCF39-DA20-BF54-AF3D-5898B138441A}"/>
              </a:ext>
            </a:extLst>
          </p:cNvPr>
          <p:cNvPicPr>
            <a:picLocks noChangeAspect="1"/>
          </p:cNvPicPr>
          <p:nvPr/>
        </p:nvPicPr>
        <p:blipFill>
          <a:blip r:embed="rId4"/>
          <a:stretch>
            <a:fillRect/>
          </a:stretch>
        </p:blipFill>
        <p:spPr>
          <a:xfrm>
            <a:off x="936405" y="1019841"/>
            <a:ext cx="3132859" cy="2302392"/>
          </a:xfrm>
          <a:prstGeom prst="rect">
            <a:avLst/>
          </a:prstGeom>
        </p:spPr>
      </p:pic>
      <p:pic>
        <p:nvPicPr>
          <p:cNvPr id="4" name="Picture 4" descr="Text&#10;&#10;Description automatically generated">
            <a:extLst>
              <a:ext uri="{FF2B5EF4-FFF2-40B4-BE49-F238E27FC236}">
                <a16:creationId xmlns:a16="http://schemas.microsoft.com/office/drawing/2014/main" id="{3BC4EC35-42FC-1134-F922-409FA29628BB}"/>
              </a:ext>
            </a:extLst>
          </p:cNvPr>
          <p:cNvPicPr>
            <a:picLocks noChangeAspect="1"/>
          </p:cNvPicPr>
          <p:nvPr/>
        </p:nvPicPr>
        <p:blipFill>
          <a:blip r:embed="rId5"/>
          <a:stretch>
            <a:fillRect/>
          </a:stretch>
        </p:blipFill>
        <p:spPr>
          <a:xfrm>
            <a:off x="4572000" y="2349248"/>
            <a:ext cx="3267635" cy="962715"/>
          </a:xfrm>
          <a:prstGeom prst="rect">
            <a:avLst/>
          </a:prstGeom>
        </p:spPr>
      </p:pic>
      <p:sp>
        <p:nvSpPr>
          <p:cNvPr id="5" name="TextBox 4">
            <a:extLst>
              <a:ext uri="{FF2B5EF4-FFF2-40B4-BE49-F238E27FC236}">
                <a16:creationId xmlns:a16="http://schemas.microsoft.com/office/drawing/2014/main" id="{90F5EE74-B6EB-BA14-5B25-0D2113AFF263}"/>
              </a:ext>
            </a:extLst>
          </p:cNvPr>
          <p:cNvSpPr txBox="1"/>
          <p:nvPr/>
        </p:nvSpPr>
        <p:spPr>
          <a:xfrm>
            <a:off x="7839635" y="1021977"/>
            <a:ext cx="10421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Valid input</a:t>
            </a:r>
          </a:p>
          <a:p>
            <a:r>
              <a:rPr lang="en-US"/>
              <a:t>output</a:t>
            </a:r>
          </a:p>
        </p:txBody>
      </p:sp>
      <p:sp>
        <p:nvSpPr>
          <p:cNvPr id="6" name="TextBox 5">
            <a:extLst>
              <a:ext uri="{FF2B5EF4-FFF2-40B4-BE49-F238E27FC236}">
                <a16:creationId xmlns:a16="http://schemas.microsoft.com/office/drawing/2014/main" id="{E3F9A34D-F561-BE90-58AE-A0B824329799}"/>
              </a:ext>
            </a:extLst>
          </p:cNvPr>
          <p:cNvSpPr txBox="1"/>
          <p:nvPr/>
        </p:nvSpPr>
        <p:spPr>
          <a:xfrm>
            <a:off x="7839635" y="2346512"/>
            <a:ext cx="1156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Invalid input</a:t>
            </a:r>
          </a:p>
          <a:p>
            <a:r>
              <a:rPr lang="en-US"/>
              <a:t>output</a:t>
            </a:r>
          </a:p>
        </p:txBody>
      </p:sp>
    </p:spTree>
    <p:extLst>
      <p:ext uri="{BB962C8B-B14F-4D97-AF65-F5344CB8AC3E}">
        <p14:creationId xmlns:p14="http://schemas.microsoft.com/office/powerpoint/2010/main" val="174482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3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FD887152-09C6-2354-1AB6-C3BF4D22E33F}"/>
              </a:ext>
            </a:extLst>
          </p:cNvPr>
          <p:cNvPicPr>
            <a:picLocks noChangeAspect="1"/>
          </p:cNvPicPr>
          <p:nvPr/>
        </p:nvPicPr>
        <p:blipFill>
          <a:blip r:embed="rId3"/>
          <a:stretch>
            <a:fillRect/>
          </a:stretch>
        </p:blipFill>
        <p:spPr>
          <a:xfrm>
            <a:off x="2559205" y="1018942"/>
            <a:ext cx="4018621" cy="4018621"/>
          </a:xfrm>
          <a:prstGeom prst="rect">
            <a:avLst/>
          </a:prstGeom>
        </p:spPr>
      </p:pic>
    </p:spTree>
    <p:extLst>
      <p:ext uri="{BB962C8B-B14F-4D97-AF65-F5344CB8AC3E}">
        <p14:creationId xmlns:p14="http://schemas.microsoft.com/office/powerpoint/2010/main" val="414244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728028378"/>
              </p:ext>
            </p:extLst>
          </p:nvPr>
        </p:nvGraphicFramePr>
        <p:xfrm>
          <a:off x="382475" y="1267725"/>
          <a:ext cx="8520600" cy="16153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D382FEC-BA22-385B-288A-A8F112038222}"/>
              </a:ext>
            </a:extLst>
          </p:cNvPr>
          <p:cNvPicPr>
            <a:picLocks noChangeAspect="1"/>
          </p:cNvPicPr>
          <p:nvPr/>
        </p:nvPicPr>
        <p:blipFill>
          <a:blip r:embed="rId3"/>
          <a:stretch>
            <a:fillRect/>
          </a:stretch>
        </p:blipFill>
        <p:spPr>
          <a:xfrm>
            <a:off x="370778" y="3024483"/>
            <a:ext cx="2743200" cy="1812645"/>
          </a:xfrm>
          <a:prstGeom prst="rect">
            <a:avLst/>
          </a:prstGeom>
        </p:spPr>
      </p:pic>
      <p:pic>
        <p:nvPicPr>
          <p:cNvPr id="3" name="Picture 3" descr="Text&#10;&#10;Description automatically generated">
            <a:extLst>
              <a:ext uri="{FF2B5EF4-FFF2-40B4-BE49-F238E27FC236}">
                <a16:creationId xmlns:a16="http://schemas.microsoft.com/office/drawing/2014/main" id="{8D25A59A-9139-DC47-D808-951BAD5B66F4}"/>
              </a:ext>
            </a:extLst>
          </p:cNvPr>
          <p:cNvPicPr>
            <a:picLocks noChangeAspect="1"/>
          </p:cNvPicPr>
          <p:nvPr/>
        </p:nvPicPr>
        <p:blipFill>
          <a:blip r:embed="rId4"/>
          <a:stretch>
            <a:fillRect/>
          </a:stretch>
        </p:blipFill>
        <p:spPr>
          <a:xfrm>
            <a:off x="3249186" y="3026651"/>
            <a:ext cx="2743200" cy="1459832"/>
          </a:xfrm>
          <a:prstGeom prst="rect">
            <a:avLst/>
          </a:prstGeom>
        </p:spPr>
      </p:pic>
      <p:pic>
        <p:nvPicPr>
          <p:cNvPr id="4" name="Picture 4" descr="Text&#10;&#10;Description automatically generated">
            <a:extLst>
              <a:ext uri="{FF2B5EF4-FFF2-40B4-BE49-F238E27FC236}">
                <a16:creationId xmlns:a16="http://schemas.microsoft.com/office/drawing/2014/main" id="{68A22336-453A-D10B-8E13-C54BA32949EE}"/>
              </a:ext>
            </a:extLst>
          </p:cNvPr>
          <p:cNvPicPr>
            <a:picLocks noChangeAspect="1"/>
          </p:cNvPicPr>
          <p:nvPr/>
        </p:nvPicPr>
        <p:blipFill>
          <a:blip r:embed="rId5"/>
          <a:stretch>
            <a:fillRect/>
          </a:stretch>
        </p:blipFill>
        <p:spPr>
          <a:xfrm>
            <a:off x="6106687" y="3027011"/>
            <a:ext cx="2798956" cy="1459113"/>
          </a:xfrm>
          <a:prstGeom prst="rect">
            <a:avLst/>
          </a:prstGeom>
        </p:spPr>
      </p:pic>
      <p:sp>
        <p:nvSpPr>
          <p:cNvPr id="6" name="TextBox 1">
            <a:extLst>
              <a:ext uri="{FF2B5EF4-FFF2-40B4-BE49-F238E27FC236}">
                <a16:creationId xmlns:a16="http://schemas.microsoft.com/office/drawing/2014/main" id="{378EAFEE-9BF6-9448-18CD-A16E899C7EBE}"/>
              </a:ext>
            </a:extLst>
          </p:cNvPr>
          <p:cNvSpPr txBox="1"/>
          <p:nvPr/>
        </p:nvSpPr>
        <p:spPr>
          <a:xfrm>
            <a:off x="3247792" y="4488366"/>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Valid input</a:t>
            </a:r>
          </a:p>
          <a:p>
            <a:r>
              <a:rPr lang="en-US" dirty="0"/>
              <a:t>output</a:t>
            </a:r>
          </a:p>
        </p:txBody>
      </p:sp>
      <p:sp>
        <p:nvSpPr>
          <p:cNvPr id="7" name="TextBox 1">
            <a:extLst>
              <a:ext uri="{FF2B5EF4-FFF2-40B4-BE49-F238E27FC236}">
                <a16:creationId xmlns:a16="http://schemas.microsoft.com/office/drawing/2014/main" id="{378EAFEE-9BF6-9448-18CD-A16E899C7EBE}"/>
              </a:ext>
            </a:extLst>
          </p:cNvPr>
          <p:cNvSpPr txBox="1"/>
          <p:nvPr/>
        </p:nvSpPr>
        <p:spPr>
          <a:xfrm>
            <a:off x="6108777" y="4484881"/>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Invalid input</a:t>
            </a:r>
          </a:p>
          <a:p>
            <a:r>
              <a:rPr lang="en-US" dirty="0"/>
              <a:t>output</a:t>
            </a:r>
          </a:p>
        </p:txBody>
      </p:sp>
    </p:spTree>
    <p:extLst>
      <p:ext uri="{BB962C8B-B14F-4D97-AF65-F5344CB8AC3E}">
        <p14:creationId xmlns:p14="http://schemas.microsoft.com/office/powerpoint/2010/main" val="164924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4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2E9413C-7316-7F1F-0999-EA9287DF16DC}"/>
              </a:ext>
            </a:extLst>
          </p:cNvPr>
          <p:cNvPicPr>
            <a:picLocks noChangeAspect="1"/>
          </p:cNvPicPr>
          <p:nvPr/>
        </p:nvPicPr>
        <p:blipFill>
          <a:blip r:embed="rId3"/>
          <a:stretch>
            <a:fillRect/>
          </a:stretch>
        </p:blipFill>
        <p:spPr>
          <a:xfrm>
            <a:off x="2426785" y="1220581"/>
            <a:ext cx="4283461" cy="3782610"/>
          </a:xfrm>
          <a:prstGeom prst="rect">
            <a:avLst/>
          </a:prstGeom>
        </p:spPr>
      </p:pic>
    </p:spTree>
    <p:extLst>
      <p:ext uri="{BB962C8B-B14F-4D97-AF65-F5344CB8AC3E}">
        <p14:creationId xmlns:p14="http://schemas.microsoft.com/office/powerpoint/2010/main" val="20179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1300845646"/>
              </p:ext>
            </p:extLst>
          </p:nvPr>
        </p:nvGraphicFramePr>
        <p:xfrm>
          <a:off x="369384" y="961792"/>
          <a:ext cx="8520598" cy="1615380"/>
        </p:xfrm>
        <a:graphic>
          <a:graphicData uri="http://schemas.openxmlformats.org/drawingml/2006/table">
            <a:tbl>
              <a:tblPr>
                <a:noFill/>
                <a:tableStyleId>{E1099E06-0E6B-448D-9D27-60429F06E6F4}</a:tableStyleId>
              </a:tblPr>
              <a:tblGrid>
                <a:gridCol w="1735408">
                  <a:extLst>
                    <a:ext uri="{9D8B030D-6E8A-4147-A177-3AD203B41FA5}">
                      <a16:colId xmlns:a16="http://schemas.microsoft.com/office/drawing/2014/main" val="20000"/>
                    </a:ext>
                  </a:extLst>
                </a:gridCol>
                <a:gridCol w="6785190">
                  <a:extLst>
                    <a:ext uri="{9D8B030D-6E8A-4147-A177-3AD203B41FA5}">
                      <a16:colId xmlns:a16="http://schemas.microsoft.com/office/drawing/2014/main" val="20001"/>
                    </a:ext>
                  </a:extLst>
                </a:gridCol>
              </a:tblGrid>
              <a:tr h="424807">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50248">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Bug when a number other than 1 or 2 is entered.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90F979F-0B12-7298-2373-248ABE0AE681}"/>
              </a:ext>
            </a:extLst>
          </p:cNvPr>
          <p:cNvPicPr>
            <a:picLocks noChangeAspect="1"/>
          </p:cNvPicPr>
          <p:nvPr/>
        </p:nvPicPr>
        <p:blipFill>
          <a:blip r:embed="rId3"/>
          <a:stretch>
            <a:fillRect/>
          </a:stretch>
        </p:blipFill>
        <p:spPr>
          <a:xfrm>
            <a:off x="4573394" y="2682954"/>
            <a:ext cx="3300760" cy="2265708"/>
          </a:xfrm>
          <a:prstGeom prst="rect">
            <a:avLst/>
          </a:prstGeom>
        </p:spPr>
      </p:pic>
      <p:pic>
        <p:nvPicPr>
          <p:cNvPr id="3" name="Picture 3" descr="Text&#10;&#10;Description automatically generated">
            <a:extLst>
              <a:ext uri="{FF2B5EF4-FFF2-40B4-BE49-F238E27FC236}">
                <a16:creationId xmlns:a16="http://schemas.microsoft.com/office/drawing/2014/main" id="{19ACC1F2-D1AB-CA17-E206-6295B6CA9D74}"/>
              </a:ext>
            </a:extLst>
          </p:cNvPr>
          <p:cNvPicPr>
            <a:picLocks noChangeAspect="1"/>
          </p:cNvPicPr>
          <p:nvPr/>
        </p:nvPicPr>
        <p:blipFill>
          <a:blip r:embed="rId4"/>
          <a:stretch>
            <a:fillRect/>
          </a:stretch>
        </p:blipFill>
        <p:spPr>
          <a:xfrm>
            <a:off x="719254" y="2624574"/>
            <a:ext cx="2541085" cy="2382468"/>
          </a:xfrm>
          <a:prstGeom prst="rect">
            <a:avLst/>
          </a:prstGeom>
        </p:spPr>
      </p:pic>
      <p:sp>
        <p:nvSpPr>
          <p:cNvPr id="4" name="TextBox 3">
            <a:extLst>
              <a:ext uri="{FF2B5EF4-FFF2-40B4-BE49-F238E27FC236}">
                <a16:creationId xmlns:a16="http://schemas.microsoft.com/office/drawing/2014/main" id="{08B95181-9156-AF20-B4E8-BB9AB8A4000B}"/>
              </a:ext>
            </a:extLst>
          </p:cNvPr>
          <p:cNvSpPr txBox="1"/>
          <p:nvPr/>
        </p:nvSpPr>
        <p:spPr>
          <a:xfrm>
            <a:off x="7875548" y="3658993"/>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5" name="TextBox 4">
            <a:extLst>
              <a:ext uri="{FF2B5EF4-FFF2-40B4-BE49-F238E27FC236}">
                <a16:creationId xmlns:a16="http://schemas.microsoft.com/office/drawing/2014/main" id="{FB45AA05-0A38-231B-8D5A-5A47FDF06CA7}"/>
              </a:ext>
            </a:extLst>
          </p:cNvPr>
          <p:cNvSpPr txBox="1"/>
          <p:nvPr/>
        </p:nvSpPr>
        <p:spPr>
          <a:xfrm>
            <a:off x="7875547" y="4118980"/>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6" name="TextBox 5">
            <a:extLst>
              <a:ext uri="{FF2B5EF4-FFF2-40B4-BE49-F238E27FC236}">
                <a16:creationId xmlns:a16="http://schemas.microsoft.com/office/drawing/2014/main" id="{2BFEE5C3-8457-6B0F-130A-8B25EEC99964}"/>
              </a:ext>
            </a:extLst>
          </p:cNvPr>
          <p:cNvSpPr txBox="1"/>
          <p:nvPr/>
        </p:nvSpPr>
        <p:spPr>
          <a:xfrm>
            <a:off x="7875547" y="4578968"/>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328416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5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1710DD43-507B-6475-1427-66648A62A501}"/>
              </a:ext>
            </a:extLst>
          </p:cNvPr>
          <p:cNvPicPr>
            <a:picLocks noChangeAspect="1"/>
          </p:cNvPicPr>
          <p:nvPr/>
        </p:nvPicPr>
        <p:blipFill>
          <a:blip r:embed="rId3"/>
          <a:stretch>
            <a:fillRect/>
          </a:stretch>
        </p:blipFill>
        <p:spPr>
          <a:xfrm>
            <a:off x="2531327" y="1071048"/>
            <a:ext cx="4081346" cy="3970165"/>
          </a:xfrm>
          <a:prstGeom prst="rect">
            <a:avLst/>
          </a:prstGeom>
        </p:spPr>
      </p:pic>
    </p:spTree>
    <p:extLst>
      <p:ext uri="{BB962C8B-B14F-4D97-AF65-F5344CB8AC3E}">
        <p14:creationId xmlns:p14="http://schemas.microsoft.com/office/powerpoint/2010/main" val="390256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Functionality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indent="0">
              <a:lnSpc>
                <a:spcPct val="100000"/>
              </a:lnSpc>
              <a:buClr>
                <a:schemeClr val="dk1"/>
              </a:buClr>
              <a:buSzPts val="1100"/>
              <a:buNone/>
            </a:pPr>
            <a:r>
              <a:rPr lang="en" i="1">
                <a:solidFill>
                  <a:srgbClr val="741B47"/>
                </a:solidFill>
              </a:rPr>
              <a:t>Explain the relevant implications here. Please </a:t>
            </a:r>
            <a:r>
              <a:rPr lang="en" i="1" u="sng">
                <a:solidFill>
                  <a:schemeClr val="hlink"/>
                </a:solidFill>
                <a:hlinkClick r:id="rId3"/>
              </a:rPr>
              <a:t>watch this video</a:t>
            </a:r>
            <a:r>
              <a:rPr lang="en" i="1">
                <a:solidFill>
                  <a:srgbClr val="741B47"/>
                </a:solidFill>
              </a:rPr>
              <a:t> to learn how to do this.</a:t>
            </a:r>
          </a:p>
          <a:p>
            <a:pPr marL="0" lvl="0" indent="0" algn="l" rtl="0">
              <a:lnSpc>
                <a:spcPct val="100000"/>
              </a:lnSpc>
              <a:spcBef>
                <a:spcPts val="0"/>
              </a:spcBef>
              <a:spcAft>
                <a:spcPts val="0"/>
              </a:spcAft>
              <a:buClr>
                <a:schemeClr val="dk1"/>
              </a:buClr>
              <a:buSzPts val="1100"/>
              <a:buFont typeface="Arial"/>
              <a:buNone/>
            </a:pPr>
            <a:endParaRPr lang="en-NZ" sz="1100"/>
          </a:p>
          <a:p>
            <a:pPr marL="0" lvl="0" indent="0" algn="l" rtl="0">
              <a:lnSpc>
                <a:spcPct val="100000"/>
              </a:lnSpc>
              <a:spcBef>
                <a:spcPts val="0"/>
              </a:spcBef>
              <a:spcAft>
                <a:spcPts val="0"/>
              </a:spcAft>
              <a:buClr>
                <a:schemeClr val="dk1"/>
              </a:buClr>
              <a:buSzPts val="1100"/>
              <a:buFont typeface="Arial"/>
              <a:buNone/>
            </a:pPr>
            <a:r>
              <a:rPr lang="en-NZ" sz="1600"/>
              <a:t>The functionality of a program refers to if the program works properly when given either expected or unexpected information. An example of this is if a program is meant to receive a specific word (using the word “word” as an example), the program has to be able to work when given the </a:t>
            </a:r>
            <a:r>
              <a:rPr lang="en-NZ" sz="1600" b="1"/>
              <a:t>expected</a:t>
            </a:r>
            <a:r>
              <a:rPr lang="en-NZ" sz="1600"/>
              <a:t> input (“word”), if given a slight variation of the intended input (this is referred to as a </a:t>
            </a:r>
            <a:r>
              <a:rPr lang="en-NZ" sz="1600" b="1"/>
              <a:t>boundary</a:t>
            </a:r>
            <a:r>
              <a:rPr lang="en-NZ" sz="1600"/>
              <a:t> case), the program should also work, and if given something </a:t>
            </a:r>
            <a:r>
              <a:rPr lang="en-NZ" sz="1600" b="1"/>
              <a:t>unexpected</a:t>
            </a:r>
            <a:r>
              <a:rPr lang="en-NZ" sz="1600"/>
              <a:t> like a number, the program should not crash. </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A programs functionality is important because if an input outside of the expected is input and the program breaks (via a crash or incorrect output), then users will become frustrated. Programs with input parameters only within the expected will be of limited use and could cause harm to users or the developer’s reputation.</a:t>
            </a:r>
            <a:endParaRPr sz="1100"/>
          </a:p>
        </p:txBody>
      </p:sp>
    </p:spTree>
    <p:extLst>
      <p:ext uri="{BB962C8B-B14F-4D97-AF65-F5344CB8AC3E}">
        <p14:creationId xmlns:p14="http://schemas.microsoft.com/office/powerpoint/2010/main" val="228598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9" name="Google Shape;79;p17"/>
          <p:cNvGraphicFramePr/>
          <p:nvPr>
            <p:extLst>
              <p:ext uri="{D42A27DB-BD31-4B8C-83A1-F6EECF244321}">
                <p14:modId xmlns:p14="http://schemas.microsoft.com/office/powerpoint/2010/main" val="3518933602"/>
              </p:ext>
            </p:extLst>
          </p:nvPr>
        </p:nvGraphicFramePr>
        <p:xfrm>
          <a:off x="243085" y="3525847"/>
          <a:ext cx="8520598" cy="161538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9">
                  <a:extLst>
                    <a:ext uri="{9D8B030D-6E8A-4147-A177-3AD203B41FA5}">
                      <a16:colId xmlns:a16="http://schemas.microsoft.com/office/drawing/2014/main" val="20001"/>
                    </a:ext>
                  </a:extLst>
                </a:gridCol>
              </a:tblGrid>
              <a:tr h="4432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31946">
                <a:tc>
                  <a:txBody>
                    <a:bodyPr/>
                    <a:lstStyle/>
                    <a:p>
                      <a:pPr marL="0" lvl="0" indent="0" algn="l">
                        <a:spcBef>
                          <a:spcPts val="0"/>
                        </a:spcBef>
                        <a:spcAft>
                          <a:spcPts val="0"/>
                        </a:spcAft>
                        <a:buNone/>
                      </a:pPr>
                      <a:r>
                        <a:rPr lang="en-US" sz="1800" dirty="0"/>
                        <a:t>Run Program</a:t>
                      </a:r>
                      <a:endParaRPr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11AB543-2BFF-3FCF-C1EC-CDCBB3ECC63E}"/>
              </a:ext>
            </a:extLst>
          </p:cNvPr>
          <p:cNvPicPr>
            <a:picLocks noChangeAspect="1"/>
          </p:cNvPicPr>
          <p:nvPr/>
        </p:nvPicPr>
        <p:blipFill>
          <a:blip r:embed="rId3"/>
          <a:stretch>
            <a:fillRect/>
          </a:stretch>
        </p:blipFill>
        <p:spPr>
          <a:xfrm>
            <a:off x="4949748" y="1110927"/>
            <a:ext cx="2743200" cy="2155000"/>
          </a:xfrm>
          <a:prstGeom prst="rect">
            <a:avLst/>
          </a:prstGeom>
        </p:spPr>
      </p:pic>
      <p:pic>
        <p:nvPicPr>
          <p:cNvPr id="3" name="Picture 3" descr="Text&#10;&#10;Description automatically generated">
            <a:extLst>
              <a:ext uri="{FF2B5EF4-FFF2-40B4-BE49-F238E27FC236}">
                <a16:creationId xmlns:a16="http://schemas.microsoft.com/office/drawing/2014/main" id="{7CC92D5C-BBC4-A142-6097-B77B5CA0115F}"/>
              </a:ext>
            </a:extLst>
          </p:cNvPr>
          <p:cNvPicPr>
            <a:picLocks noChangeAspect="1"/>
          </p:cNvPicPr>
          <p:nvPr/>
        </p:nvPicPr>
        <p:blipFill>
          <a:blip r:embed="rId4"/>
          <a:stretch>
            <a:fillRect/>
          </a:stretch>
        </p:blipFill>
        <p:spPr>
          <a:xfrm>
            <a:off x="1005004" y="1031562"/>
            <a:ext cx="2185640" cy="233464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5 - Test Plan (and screenshot)</a:t>
            </a:r>
            <a:endParaRPr dirty="0"/>
          </a:p>
        </p:txBody>
      </p:sp>
      <p:sp>
        <p:nvSpPr>
          <p:cNvPr id="5" name="TextBox 4">
            <a:extLst>
              <a:ext uri="{FF2B5EF4-FFF2-40B4-BE49-F238E27FC236}">
                <a16:creationId xmlns:a16="http://schemas.microsoft.com/office/drawing/2014/main" id="{62DC65C4-D94E-777E-173B-EEE6ADC04844}"/>
              </a:ext>
            </a:extLst>
          </p:cNvPr>
          <p:cNvSpPr txBox="1"/>
          <p:nvPr/>
        </p:nvSpPr>
        <p:spPr>
          <a:xfrm>
            <a:off x="7680402" y="1895706"/>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7" name="TextBox 6">
            <a:extLst>
              <a:ext uri="{FF2B5EF4-FFF2-40B4-BE49-F238E27FC236}">
                <a16:creationId xmlns:a16="http://schemas.microsoft.com/office/drawing/2014/main" id="{142C84BD-5FEB-F71A-172C-AF0DB993AE4C}"/>
              </a:ext>
            </a:extLst>
          </p:cNvPr>
          <p:cNvSpPr txBox="1"/>
          <p:nvPr/>
        </p:nvSpPr>
        <p:spPr>
          <a:xfrm>
            <a:off x="7680401" y="2355693"/>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9" name="TextBox 8">
            <a:extLst>
              <a:ext uri="{FF2B5EF4-FFF2-40B4-BE49-F238E27FC236}">
                <a16:creationId xmlns:a16="http://schemas.microsoft.com/office/drawing/2014/main" id="{F843199D-5A47-416C-0FE9-E170D5DB0C29}"/>
              </a:ext>
            </a:extLst>
          </p:cNvPr>
          <p:cNvSpPr txBox="1"/>
          <p:nvPr/>
        </p:nvSpPr>
        <p:spPr>
          <a:xfrm>
            <a:off x="7680401" y="281568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266593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1 (Trello screenshot)</a:t>
            </a:r>
            <a:endParaRPr dirty="0"/>
          </a:p>
        </p:txBody>
      </p:sp>
      <p:pic>
        <p:nvPicPr>
          <p:cNvPr id="2" name="Picture 2">
            <a:extLst>
              <a:ext uri="{FF2B5EF4-FFF2-40B4-BE49-F238E27FC236}">
                <a16:creationId xmlns:a16="http://schemas.microsoft.com/office/drawing/2014/main" id="{9EE2BAE3-1952-2F9E-6F0A-479050F66AC2}"/>
              </a:ext>
            </a:extLst>
          </p:cNvPr>
          <p:cNvPicPr>
            <a:picLocks noChangeAspect="1"/>
          </p:cNvPicPr>
          <p:nvPr/>
        </p:nvPicPr>
        <p:blipFill>
          <a:blip r:embed="rId3"/>
          <a:stretch>
            <a:fillRect/>
          </a:stretch>
        </p:blipFill>
        <p:spPr>
          <a:xfrm>
            <a:off x="2482542" y="1059732"/>
            <a:ext cx="4178917" cy="3985826"/>
          </a:xfrm>
          <a:prstGeom prst="rect">
            <a:avLst/>
          </a:prstGeom>
        </p:spPr>
      </p:pic>
    </p:spTree>
    <p:extLst>
      <p:ext uri="{BB962C8B-B14F-4D97-AF65-F5344CB8AC3E}">
        <p14:creationId xmlns:p14="http://schemas.microsoft.com/office/powerpoint/2010/main" val="132376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1311749131"/>
              </p:ext>
            </p:extLst>
          </p:nvPr>
        </p:nvGraphicFramePr>
        <p:xfrm>
          <a:off x="382475" y="1267725"/>
          <a:ext cx="8520598" cy="1188660"/>
        </p:xfrm>
        <a:graphic>
          <a:graphicData uri="http://schemas.openxmlformats.org/drawingml/2006/table">
            <a:tbl>
              <a:tblPr>
                <a:noFill/>
                <a:tableStyleId>{E1099E06-0E6B-448D-9D27-60429F06E6F4}</a:tableStyleId>
              </a:tblPr>
              <a:tblGrid>
                <a:gridCol w="1630865">
                  <a:extLst>
                    <a:ext uri="{9D8B030D-6E8A-4147-A177-3AD203B41FA5}">
                      <a16:colId xmlns:a16="http://schemas.microsoft.com/office/drawing/2014/main" val="20000"/>
                    </a:ext>
                  </a:extLst>
                </a:gridCol>
                <a:gridCol w="68897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User enters name and phone number then prints both. Empty values are considered valid (bug).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C05E2AAC-F9EC-6EC7-F500-92E505535149}"/>
              </a:ext>
            </a:extLst>
          </p:cNvPr>
          <p:cNvPicPr>
            <a:picLocks noChangeAspect="1"/>
          </p:cNvPicPr>
          <p:nvPr/>
        </p:nvPicPr>
        <p:blipFill>
          <a:blip r:embed="rId3"/>
          <a:stretch>
            <a:fillRect/>
          </a:stretch>
        </p:blipFill>
        <p:spPr>
          <a:xfrm>
            <a:off x="6601521" y="2989836"/>
            <a:ext cx="2108974" cy="1129230"/>
          </a:xfrm>
          <a:prstGeom prst="rect">
            <a:avLst/>
          </a:prstGeom>
        </p:spPr>
      </p:pic>
      <p:pic>
        <p:nvPicPr>
          <p:cNvPr id="3" name="Picture 3" descr="Text&#10;&#10;Description automatically generated">
            <a:extLst>
              <a:ext uri="{FF2B5EF4-FFF2-40B4-BE49-F238E27FC236}">
                <a16:creationId xmlns:a16="http://schemas.microsoft.com/office/drawing/2014/main" id="{2D8BE736-9192-8A89-62BB-9C2F56DF1307}"/>
              </a:ext>
            </a:extLst>
          </p:cNvPr>
          <p:cNvPicPr>
            <a:picLocks noChangeAspect="1"/>
          </p:cNvPicPr>
          <p:nvPr/>
        </p:nvPicPr>
        <p:blipFill>
          <a:blip r:embed="rId4"/>
          <a:stretch>
            <a:fillRect/>
          </a:stretch>
        </p:blipFill>
        <p:spPr>
          <a:xfrm>
            <a:off x="426535" y="2751312"/>
            <a:ext cx="3718932" cy="1613249"/>
          </a:xfrm>
          <a:prstGeom prst="rect">
            <a:avLst/>
          </a:prstGeom>
        </p:spPr>
      </p:pic>
      <p:pic>
        <p:nvPicPr>
          <p:cNvPr id="4" name="Picture 4" descr="Text&#10;&#10;Description automatically generated">
            <a:extLst>
              <a:ext uri="{FF2B5EF4-FFF2-40B4-BE49-F238E27FC236}">
                <a16:creationId xmlns:a16="http://schemas.microsoft.com/office/drawing/2014/main" id="{2EDEC8E9-83D3-83CA-9F94-29C49A9C300F}"/>
              </a:ext>
            </a:extLst>
          </p:cNvPr>
          <p:cNvPicPr>
            <a:picLocks noChangeAspect="1"/>
          </p:cNvPicPr>
          <p:nvPr/>
        </p:nvPicPr>
        <p:blipFill>
          <a:blip r:embed="rId5"/>
          <a:stretch>
            <a:fillRect/>
          </a:stretch>
        </p:blipFill>
        <p:spPr>
          <a:xfrm>
            <a:off x="4308552" y="2999134"/>
            <a:ext cx="2108975" cy="1103668"/>
          </a:xfrm>
          <a:prstGeom prst="rect">
            <a:avLst/>
          </a:prstGeom>
        </p:spPr>
      </p:pic>
      <p:sp>
        <p:nvSpPr>
          <p:cNvPr id="5" name="TextBox 4">
            <a:extLst>
              <a:ext uri="{FF2B5EF4-FFF2-40B4-BE49-F238E27FC236}">
                <a16:creationId xmlns:a16="http://schemas.microsoft.com/office/drawing/2014/main" id="{2EC3DBE1-2E67-304A-A53C-779C03230905}"/>
              </a:ext>
            </a:extLst>
          </p:cNvPr>
          <p:cNvSpPr txBox="1"/>
          <p:nvPr/>
        </p:nvSpPr>
        <p:spPr>
          <a:xfrm>
            <a:off x="4307159" y="4105043"/>
            <a:ext cx="1328389" cy="314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Empty values</a:t>
            </a:r>
          </a:p>
        </p:txBody>
      </p:sp>
      <p:sp>
        <p:nvSpPr>
          <p:cNvPr id="6" name="TextBox 5">
            <a:extLst>
              <a:ext uri="{FF2B5EF4-FFF2-40B4-BE49-F238E27FC236}">
                <a16:creationId xmlns:a16="http://schemas.microsoft.com/office/drawing/2014/main" id="{C0ED14D2-B5B4-CD3E-C052-A08F0B3F2906}"/>
              </a:ext>
            </a:extLst>
          </p:cNvPr>
          <p:cNvSpPr txBox="1"/>
          <p:nvPr/>
        </p:nvSpPr>
        <p:spPr>
          <a:xfrm>
            <a:off x="6600128" y="41050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response</a:t>
            </a:r>
          </a:p>
        </p:txBody>
      </p:sp>
    </p:spTree>
    <p:extLst>
      <p:ext uri="{BB962C8B-B14F-4D97-AF65-F5344CB8AC3E}">
        <p14:creationId xmlns:p14="http://schemas.microsoft.com/office/powerpoint/2010/main" val="204737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2 (Trello screenshot)</a:t>
            </a:r>
            <a:endParaRPr dirty="0"/>
          </a:p>
        </p:txBody>
      </p:sp>
      <p:pic>
        <p:nvPicPr>
          <p:cNvPr id="4" name="Picture 4" descr="Graphical user interface">
            <a:extLst>
              <a:ext uri="{FF2B5EF4-FFF2-40B4-BE49-F238E27FC236}">
                <a16:creationId xmlns:a16="http://schemas.microsoft.com/office/drawing/2014/main" id="{A41A6D81-AFAC-35EB-0859-18DAA992F666}"/>
              </a:ext>
            </a:extLst>
          </p:cNvPr>
          <p:cNvPicPr>
            <a:picLocks noChangeAspect="1"/>
          </p:cNvPicPr>
          <p:nvPr/>
        </p:nvPicPr>
        <p:blipFill>
          <a:blip r:embed="rId3"/>
          <a:stretch>
            <a:fillRect/>
          </a:stretch>
        </p:blipFill>
        <p:spPr>
          <a:xfrm>
            <a:off x="2621932" y="1089633"/>
            <a:ext cx="3900135" cy="3884205"/>
          </a:xfrm>
          <a:prstGeom prst="rect">
            <a:avLst/>
          </a:prstGeom>
        </p:spPr>
      </p:pic>
    </p:spTree>
    <p:extLst>
      <p:ext uri="{BB962C8B-B14F-4D97-AF65-F5344CB8AC3E}">
        <p14:creationId xmlns:p14="http://schemas.microsoft.com/office/powerpoint/2010/main" val="8145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2 - Test Plan (and screenshot)</a:t>
            </a:r>
            <a:endParaRPr dirty="0"/>
          </a:p>
        </p:txBody>
      </p:sp>
      <p:graphicFrame>
        <p:nvGraphicFramePr>
          <p:cNvPr id="79" name="Google Shape;79;p17"/>
          <p:cNvGraphicFramePr/>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7" descr="Text&#10;&#10;Description automatically generated">
            <a:extLst>
              <a:ext uri="{FF2B5EF4-FFF2-40B4-BE49-F238E27FC236}">
                <a16:creationId xmlns:a16="http://schemas.microsoft.com/office/drawing/2014/main" id="{8E98C140-A6CE-81BC-C00A-16BB38A64E0A}"/>
              </a:ext>
            </a:extLst>
          </p:cNvPr>
          <p:cNvPicPr>
            <a:picLocks noChangeAspect="1"/>
          </p:cNvPicPr>
          <p:nvPr/>
        </p:nvPicPr>
        <p:blipFill>
          <a:blip r:embed="rId3"/>
          <a:stretch>
            <a:fillRect/>
          </a:stretch>
        </p:blipFill>
        <p:spPr>
          <a:xfrm>
            <a:off x="4573395" y="1105391"/>
            <a:ext cx="3614388" cy="2040620"/>
          </a:xfrm>
          <a:prstGeom prst="rect">
            <a:avLst/>
          </a:prstGeom>
        </p:spPr>
      </p:pic>
      <p:pic>
        <p:nvPicPr>
          <p:cNvPr id="10" name="Picture 3" descr="Text&#10;&#10;Description automatically generated">
            <a:extLst>
              <a:ext uri="{FF2B5EF4-FFF2-40B4-BE49-F238E27FC236}">
                <a16:creationId xmlns:a16="http://schemas.microsoft.com/office/drawing/2014/main" id="{8116F166-B98F-A179-1213-DB6D5BCE5B8E}"/>
              </a:ext>
            </a:extLst>
          </p:cNvPr>
          <p:cNvPicPr>
            <a:picLocks noChangeAspect="1"/>
          </p:cNvPicPr>
          <p:nvPr/>
        </p:nvPicPr>
        <p:blipFill>
          <a:blip r:embed="rId4"/>
          <a:stretch>
            <a:fillRect/>
          </a:stretch>
        </p:blipFill>
        <p:spPr>
          <a:xfrm>
            <a:off x="956216" y="961373"/>
            <a:ext cx="2025340" cy="2321687"/>
          </a:xfrm>
          <a:prstGeom prst="rect">
            <a:avLst/>
          </a:prstGeom>
        </p:spPr>
      </p:pic>
    </p:spTree>
    <p:extLst>
      <p:ext uri="{BB962C8B-B14F-4D97-AF65-F5344CB8AC3E}">
        <p14:creationId xmlns:p14="http://schemas.microsoft.com/office/powerpoint/2010/main" val="22057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3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54260CF-8100-0DA6-6812-7CD81DF4F51A}"/>
              </a:ext>
            </a:extLst>
          </p:cNvPr>
          <p:cNvPicPr>
            <a:picLocks noChangeAspect="1"/>
          </p:cNvPicPr>
          <p:nvPr/>
        </p:nvPicPr>
        <p:blipFill>
          <a:blip r:embed="rId3"/>
          <a:stretch>
            <a:fillRect/>
          </a:stretch>
        </p:blipFill>
        <p:spPr>
          <a:xfrm>
            <a:off x="2698596" y="1150709"/>
            <a:ext cx="3739839" cy="3880539"/>
          </a:xfrm>
          <a:prstGeom prst="rect">
            <a:avLst/>
          </a:prstGeom>
        </p:spPr>
      </p:pic>
    </p:spTree>
    <p:extLst>
      <p:ext uri="{BB962C8B-B14F-4D97-AF65-F5344CB8AC3E}">
        <p14:creationId xmlns:p14="http://schemas.microsoft.com/office/powerpoint/2010/main" val="409394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3722865523"/>
              </p:ext>
            </p:extLst>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 output print is odd.</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0E365C1-D277-41BF-DC93-DC408D1D301D}"/>
              </a:ext>
            </a:extLst>
          </p:cNvPr>
          <p:cNvPicPr>
            <a:picLocks noChangeAspect="1"/>
          </p:cNvPicPr>
          <p:nvPr/>
        </p:nvPicPr>
        <p:blipFill>
          <a:blip r:embed="rId3"/>
          <a:stretch>
            <a:fillRect/>
          </a:stretch>
        </p:blipFill>
        <p:spPr>
          <a:xfrm>
            <a:off x="4838236" y="972528"/>
            <a:ext cx="2861682" cy="2278470"/>
          </a:xfrm>
          <a:prstGeom prst="rect">
            <a:avLst/>
          </a:prstGeom>
        </p:spPr>
      </p:pic>
      <p:sp>
        <p:nvSpPr>
          <p:cNvPr id="5" name="TextBox 4">
            <a:extLst>
              <a:ext uri="{FF2B5EF4-FFF2-40B4-BE49-F238E27FC236}">
                <a16:creationId xmlns:a16="http://schemas.microsoft.com/office/drawing/2014/main" id="{E60AFFC0-646A-EA1F-3C54-8059D9B7D275}"/>
              </a:ext>
            </a:extLst>
          </p:cNvPr>
          <p:cNvSpPr txBox="1"/>
          <p:nvPr/>
        </p:nvSpPr>
        <p:spPr>
          <a:xfrm>
            <a:off x="7701311" y="2132669"/>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9" name="TextBox 8">
            <a:extLst>
              <a:ext uri="{FF2B5EF4-FFF2-40B4-BE49-F238E27FC236}">
                <a16:creationId xmlns:a16="http://schemas.microsoft.com/office/drawing/2014/main" id="{1BBDE891-B925-189F-C35C-430AC547EE36}"/>
              </a:ext>
            </a:extLst>
          </p:cNvPr>
          <p:cNvSpPr txBox="1"/>
          <p:nvPr/>
        </p:nvSpPr>
        <p:spPr>
          <a:xfrm>
            <a:off x="7699833" y="287816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pic>
        <p:nvPicPr>
          <p:cNvPr id="4" name="Picture 5" descr="Text&#10;&#10;Description automatically generated">
            <a:extLst>
              <a:ext uri="{FF2B5EF4-FFF2-40B4-BE49-F238E27FC236}">
                <a16:creationId xmlns:a16="http://schemas.microsoft.com/office/drawing/2014/main" id="{52279DEB-E589-ADB7-D229-281BCD7116AB}"/>
              </a:ext>
            </a:extLst>
          </p:cNvPr>
          <p:cNvPicPr>
            <a:picLocks noChangeAspect="1"/>
          </p:cNvPicPr>
          <p:nvPr/>
        </p:nvPicPr>
        <p:blipFill>
          <a:blip r:embed="rId4"/>
          <a:stretch>
            <a:fillRect/>
          </a:stretch>
        </p:blipFill>
        <p:spPr>
          <a:xfrm>
            <a:off x="873513" y="925900"/>
            <a:ext cx="1905000" cy="2371725"/>
          </a:xfrm>
          <a:prstGeom prst="rect">
            <a:avLst/>
          </a:prstGeom>
        </p:spPr>
      </p:pic>
    </p:spTree>
    <p:extLst>
      <p:ext uri="{BB962C8B-B14F-4D97-AF65-F5344CB8AC3E}">
        <p14:creationId xmlns:p14="http://schemas.microsoft.com/office/powerpoint/2010/main" val="374888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4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71FB88A-D052-9861-26FE-87BFE3A5BFE5}"/>
              </a:ext>
            </a:extLst>
          </p:cNvPr>
          <p:cNvPicPr>
            <a:picLocks noChangeAspect="1"/>
          </p:cNvPicPr>
          <p:nvPr/>
        </p:nvPicPr>
        <p:blipFill>
          <a:blip r:embed="rId3"/>
          <a:stretch>
            <a:fillRect/>
          </a:stretch>
        </p:blipFill>
        <p:spPr>
          <a:xfrm>
            <a:off x="2677688" y="1153898"/>
            <a:ext cx="3781655" cy="3902035"/>
          </a:xfrm>
          <a:prstGeom prst="rect">
            <a:avLst/>
          </a:prstGeom>
        </p:spPr>
      </p:pic>
    </p:spTree>
    <p:extLst>
      <p:ext uri="{BB962C8B-B14F-4D97-AF65-F5344CB8AC3E}">
        <p14:creationId xmlns:p14="http://schemas.microsoft.com/office/powerpoint/2010/main" val="245726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285165926"/>
              </p:ext>
            </p:extLst>
          </p:nvPr>
        </p:nvGraphicFramePr>
        <p:xfrm>
          <a:off x="382475" y="3056183"/>
          <a:ext cx="8520593" cy="2011620"/>
        </p:xfrm>
        <a:graphic>
          <a:graphicData uri="http://schemas.openxmlformats.org/drawingml/2006/table">
            <a:tbl>
              <a:tblPr>
                <a:noFill/>
                <a:tableStyleId>{E1099E06-0E6B-448D-9D27-60429F06E6F4}</a:tableStyleId>
              </a:tblPr>
              <a:tblGrid>
                <a:gridCol w="1284194">
                  <a:extLst>
                    <a:ext uri="{9D8B030D-6E8A-4147-A177-3AD203B41FA5}">
                      <a16:colId xmlns:a16="http://schemas.microsoft.com/office/drawing/2014/main" val="20000"/>
                    </a:ext>
                  </a:extLst>
                </a:gridCol>
                <a:gridCol w="723639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When any input is entered into either the phone or name input, accept as valid and print inputs at the end, if the input is empty, print an error message and let the user try again. Name input allows letters, and number input allows letters, output print is odd.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2589B72-A74F-048A-3C43-84B0C69DF70F}"/>
              </a:ext>
            </a:extLst>
          </p:cNvPr>
          <p:cNvPicPr>
            <a:picLocks noChangeAspect="1"/>
          </p:cNvPicPr>
          <p:nvPr/>
        </p:nvPicPr>
        <p:blipFill>
          <a:blip r:embed="rId3"/>
          <a:stretch>
            <a:fillRect/>
          </a:stretch>
        </p:blipFill>
        <p:spPr>
          <a:xfrm>
            <a:off x="5143500" y="1058955"/>
            <a:ext cx="2528048" cy="1896036"/>
          </a:xfrm>
          <a:prstGeom prst="rect">
            <a:avLst/>
          </a:prstGeom>
        </p:spPr>
      </p:pic>
      <p:pic>
        <p:nvPicPr>
          <p:cNvPr id="3" name="Picture 3" descr="Text&#10;&#10;Description automatically generated">
            <a:extLst>
              <a:ext uri="{FF2B5EF4-FFF2-40B4-BE49-F238E27FC236}">
                <a16:creationId xmlns:a16="http://schemas.microsoft.com/office/drawing/2014/main" id="{A19647B7-709D-2B88-A350-CA116101C178}"/>
              </a:ext>
            </a:extLst>
          </p:cNvPr>
          <p:cNvPicPr>
            <a:picLocks noChangeAspect="1"/>
          </p:cNvPicPr>
          <p:nvPr/>
        </p:nvPicPr>
        <p:blipFill>
          <a:blip r:embed="rId4"/>
          <a:stretch>
            <a:fillRect/>
          </a:stretch>
        </p:blipFill>
        <p:spPr>
          <a:xfrm>
            <a:off x="732864" y="997166"/>
            <a:ext cx="1896036" cy="2012889"/>
          </a:xfrm>
          <a:prstGeom prst="rect">
            <a:avLst/>
          </a:prstGeom>
        </p:spPr>
      </p:pic>
      <p:sp>
        <p:nvSpPr>
          <p:cNvPr id="5" name="TextBox 4">
            <a:extLst>
              <a:ext uri="{FF2B5EF4-FFF2-40B4-BE49-F238E27FC236}">
                <a16:creationId xmlns:a16="http://schemas.microsoft.com/office/drawing/2014/main" id="{D5B8D552-706C-7B7A-F874-3F9AABE91D10}"/>
              </a:ext>
            </a:extLst>
          </p:cNvPr>
          <p:cNvSpPr txBox="1"/>
          <p:nvPr/>
        </p:nvSpPr>
        <p:spPr>
          <a:xfrm>
            <a:off x="7674417" y="1978028"/>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7" name="TextBox 6">
            <a:extLst>
              <a:ext uri="{FF2B5EF4-FFF2-40B4-BE49-F238E27FC236}">
                <a16:creationId xmlns:a16="http://schemas.microsoft.com/office/drawing/2014/main" id="{6080C8E4-EBB7-4F8E-6C66-2404EC8E27A0}"/>
              </a:ext>
            </a:extLst>
          </p:cNvPr>
          <p:cNvSpPr txBox="1"/>
          <p:nvPr/>
        </p:nvSpPr>
        <p:spPr>
          <a:xfrm>
            <a:off x="7672939" y="2642837"/>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spTree>
    <p:extLst>
      <p:ext uri="{BB962C8B-B14F-4D97-AF65-F5344CB8AC3E}">
        <p14:creationId xmlns:p14="http://schemas.microsoft.com/office/powerpoint/2010/main" val="203955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_ Ver. _ (Trello screenshot)</a:t>
            </a:r>
            <a:endParaRPr/>
          </a:p>
        </p:txBody>
      </p:sp>
    </p:spTree>
    <p:extLst>
      <p:ext uri="{BB962C8B-B14F-4D97-AF65-F5344CB8AC3E}">
        <p14:creationId xmlns:p14="http://schemas.microsoft.com/office/powerpoint/2010/main" val="18964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Usability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is how easy a program is for a user to understand and utilise efficiently. This includes making understandable instructions that the user can read quickly, and making an errors cause and possible solutions to clear.</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matters because if the intended userbase is unable to utilise a program efficiently, then they become frustrated or confused on how to properly use the program. This may result in users seeking alternatives to your program that provide better ease-of-use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600" cy="91434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2542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15180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44491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017725"/>
            <a:ext cx="8424300" cy="5082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a:t>
            </a:r>
            <a:endParaRPr i="1"/>
          </a:p>
        </p:txBody>
      </p:sp>
      <p:pic>
        <p:nvPicPr>
          <p:cNvPr id="3" name="Picture 2" descr="A screenshot of a computer&#10;&#10;Description automatically generated">
            <a:extLst>
              <a:ext uri="{FF2B5EF4-FFF2-40B4-BE49-F238E27FC236}">
                <a16:creationId xmlns:a16="http://schemas.microsoft.com/office/drawing/2014/main" id="{37176900-3ED2-2A17-D4BC-A5C1D9A40F65}"/>
              </a:ext>
            </a:extLst>
          </p:cNvPr>
          <p:cNvPicPr>
            <a:picLocks noChangeAspect="1"/>
          </p:cNvPicPr>
          <p:nvPr/>
        </p:nvPicPr>
        <p:blipFill>
          <a:blip r:embed="rId3"/>
          <a:stretch>
            <a:fillRect/>
          </a:stretch>
        </p:blipFill>
        <p:spPr>
          <a:xfrm>
            <a:off x="1377051" y="1590425"/>
            <a:ext cx="6389898" cy="34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E8D7CB2-A6C8-6771-B040-E23B8C06003A}"/>
              </a:ext>
            </a:extLst>
          </p:cNvPr>
          <p:cNvPicPr>
            <a:picLocks noChangeAspect="1"/>
          </p:cNvPicPr>
          <p:nvPr/>
        </p:nvPicPr>
        <p:blipFill>
          <a:blip r:embed="rId3"/>
          <a:stretch>
            <a:fillRect/>
          </a:stretch>
        </p:blipFill>
        <p:spPr>
          <a:xfrm>
            <a:off x="1186690" y="1278475"/>
            <a:ext cx="6770620" cy="34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1 - Test Plan (and screenshot)</a:t>
            </a:r>
            <a:endParaRPr/>
          </a:p>
        </p:txBody>
      </p:sp>
      <p:graphicFrame>
        <p:nvGraphicFramePr>
          <p:cNvPr id="79" name="Google Shape;79;p17"/>
          <p:cNvGraphicFramePr/>
          <p:nvPr>
            <p:extLst>
              <p:ext uri="{D42A27DB-BD31-4B8C-83A1-F6EECF244321}">
                <p14:modId xmlns:p14="http://schemas.microsoft.com/office/powerpoint/2010/main" val="2177841771"/>
              </p:ext>
            </p:extLst>
          </p:nvPr>
        </p:nvGraphicFramePr>
        <p:xfrm>
          <a:off x="382475" y="1267725"/>
          <a:ext cx="8520600" cy="118866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marL="0" lvl="0" indent="0" algn="l" rtl="0">
                        <a:spcBef>
                          <a:spcPts val="0"/>
                        </a:spcBef>
                        <a:spcAft>
                          <a:spcPts val="0"/>
                        </a:spcAft>
                        <a:buNone/>
                      </a:pPr>
                      <a:r>
                        <a:rPr lang="en-NZ" sz="1800" dirty="0"/>
                        <a:t>Print welcome message with a randomly generated name.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screenshot of a computer program&#10;&#10;Description automatically generated with medium confidence">
            <a:extLst>
              <a:ext uri="{FF2B5EF4-FFF2-40B4-BE49-F238E27FC236}">
                <a16:creationId xmlns:a16="http://schemas.microsoft.com/office/drawing/2014/main" id="{09BDE9DF-2EA4-F9FF-B750-9FF9E9E24B53}"/>
              </a:ext>
            </a:extLst>
          </p:cNvPr>
          <p:cNvPicPr>
            <a:picLocks noChangeAspect="1"/>
          </p:cNvPicPr>
          <p:nvPr/>
        </p:nvPicPr>
        <p:blipFill>
          <a:blip r:embed="rId3"/>
          <a:stretch>
            <a:fillRect/>
          </a:stretch>
        </p:blipFill>
        <p:spPr>
          <a:xfrm>
            <a:off x="2171121" y="2571750"/>
            <a:ext cx="4801757" cy="24110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EA1F0CD1-3449-0507-DE35-16F879065109}"/>
              </a:ext>
            </a:extLst>
          </p:cNvPr>
          <p:cNvPicPr>
            <a:picLocks noChangeAspect="1"/>
          </p:cNvPicPr>
          <p:nvPr/>
        </p:nvPicPr>
        <p:blipFill>
          <a:blip r:embed="rId3"/>
          <a:stretch>
            <a:fillRect/>
          </a:stretch>
        </p:blipFill>
        <p:spPr>
          <a:xfrm>
            <a:off x="1248937" y="1332879"/>
            <a:ext cx="6646126" cy="3341960"/>
          </a:xfrm>
          <a:prstGeom prst="rect">
            <a:avLst/>
          </a:prstGeom>
        </p:spPr>
      </p:pic>
    </p:spTree>
    <p:extLst>
      <p:ext uri="{BB962C8B-B14F-4D97-AF65-F5344CB8AC3E}">
        <p14:creationId xmlns:p14="http://schemas.microsoft.com/office/powerpoint/2010/main" val="5783452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b310483-19ef-4f1a-8666-427aba7c04f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4DC8DFD6C93447A9C11B519434E451" ma:contentTypeVersion="13" ma:contentTypeDescription="Create a new document." ma:contentTypeScope="" ma:versionID="d78c653d52c678877916f644d9003a4b">
  <xsd:schema xmlns:xsd="http://www.w3.org/2001/XMLSchema" xmlns:xs="http://www.w3.org/2001/XMLSchema" xmlns:p="http://schemas.microsoft.com/office/2006/metadata/properties" xmlns:ns3="2b310483-19ef-4f1a-8666-427aba7c04f4" xmlns:ns4="d316a0db-0591-438e-8093-79f3efde1904" targetNamespace="http://schemas.microsoft.com/office/2006/metadata/properties" ma:root="true" ma:fieldsID="b51e56a0bc6a455bf4c7a7bc9489865b" ns3:_="" ns4:_="">
    <xsd:import namespace="2b310483-19ef-4f1a-8666-427aba7c04f4"/>
    <xsd:import namespace="d316a0db-0591-438e-8093-79f3efde190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10483-19ef-4f1a-8666-427aba7c0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16a0db-0591-438e-8093-79f3efde19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DCCC3C-0DB3-455E-8505-0D93175A8009}">
  <ds:schemaRefs>
    <ds:schemaRef ds:uri="2b310483-19ef-4f1a-8666-427aba7c04f4"/>
    <ds:schemaRef ds:uri="d316a0db-0591-438e-8093-79f3efde1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E32B551-2E7E-4680-9EB8-D0B1C8724946}">
  <ds:schemaRefs>
    <ds:schemaRef ds:uri="2b310483-19ef-4f1a-8666-427aba7c04f4"/>
    <ds:schemaRef ds:uri="d316a0db-0591-438e-8093-79f3efde1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B757C8B-782F-4BDF-9F90-4601D3A0F6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Simple Light</vt:lpstr>
      <vt:lpstr>Program Name goes here</vt:lpstr>
      <vt:lpstr>Relevant Implications -  Functionality</vt:lpstr>
      <vt:lpstr>Relevant Implications - Usability</vt:lpstr>
      <vt:lpstr>Relevant Implications -</vt:lpstr>
      <vt:lpstr>Relevant Implications -</vt:lpstr>
      <vt:lpstr>Decomposition</vt:lpstr>
      <vt:lpstr>Component 1 (Trello screenshot)</vt:lpstr>
      <vt:lpstr>Component 1 Ver. 1 - Test Plan (and screenshot)</vt:lpstr>
      <vt:lpstr>Component 1 Ver. 2 (Trello screenshot)</vt:lpstr>
      <vt:lpstr>Component 1 Ver. 2 - Test Plan (and screenshot)</vt:lpstr>
      <vt:lpstr>Component 2 Ver. 1 (Trello screenshot)</vt:lpstr>
      <vt:lpstr>Component 2 Ver. 1 - Test Plan (and screenshot)</vt:lpstr>
      <vt:lpstr>Component 2 Ver. 2 (Trello screenshot)</vt:lpstr>
      <vt:lpstr>Component 2 Ver. 2 - Test Plan (and screenshot)</vt:lpstr>
      <vt:lpstr>Component 2 Ver. 3 (Trello screenshot)</vt:lpstr>
      <vt:lpstr>Component 2 Ver. 3 - Test Plan (and screenshot)</vt:lpstr>
      <vt:lpstr>Component 2 Ver. 4 (Trello screenshot)</vt:lpstr>
      <vt:lpstr>Component 2 Ver. 4 - Test Plan (and screenshot)</vt:lpstr>
      <vt:lpstr>Component 2 Ver. 5 (Trello screenshot)</vt:lpstr>
      <vt:lpstr>Component 2 Ver. 5 - Test Plan (and screenshot)</vt:lpstr>
      <vt:lpstr>Component 3 Ver. 1 (Trello screenshot)</vt:lpstr>
      <vt:lpstr>Component 3 Ver. 1 - Test Plan (and screenshot)</vt:lpstr>
      <vt:lpstr>Component 3 Ver. 2 (Trello screenshot)</vt:lpstr>
      <vt:lpstr>Component 3 Ver. 2 - Test Plan (and screenshot)</vt:lpstr>
      <vt:lpstr>Component 3 Ver. 3 (Trello screenshot)</vt:lpstr>
      <vt:lpstr>Component 3 Ver. 3 - Test Plan (and screenshot)</vt:lpstr>
      <vt:lpstr>Component 3 Ver. 4 (Trello screenshot)</vt:lpstr>
      <vt:lpstr>Component 3 Ver. 4 - Test Plan (and screenshot)</vt:lpstr>
      <vt:lpstr>Component _ Ver. _ (Trello screenshot)</vt:lpstr>
      <vt:lpstr>Component _ Ver. _ - Test Plan (and screenshot)</vt:lpstr>
      <vt:lpstr>Version Control Evidence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revision>267</cp:revision>
  <dcterms:modified xsi:type="dcterms:W3CDTF">2023-05-24T01:06:09Z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0x010100024DC8DFD6C93447A9C11B519434E451</vt:lpwstr>
  </property>
</Properties>
</file>